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embeddedFontLst>
    <p:embeddedFont>
      <p:font typeface="MiSans" charset="-122" pitchFamily="34"/>
      <p:regular r:id="rId24"/>
    </p:embeddedFont>
    <p:embeddedFont>
      <p:font typeface="Noto Sans SC" charset="-122" pitchFamily="34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openxmlformats.org/officeDocument/2006/relationships/font" Target="fonts/font1.fntdata"/><Relationship Id="rId25" Type="http://schemas.openxmlformats.org/officeDocument/2006/relationships/font" Target="fonts/font2.fntdata"/></Relationships>
</file>

<file path=ppt/media/>
</file>

<file path=ppt/media/image-1-1.jpg>
</file>

<file path=ppt/media/image-1-2.png>
</file>

<file path=ppt/media/image-10-2.jpg>
</file>

<file path=ppt/media/image-2-1.jpg>
</file>

<file path=ppt/media/image-2-2.png>
</file>

<file path=ppt/media/image-3-2.png>
</file>

<file path=ppt/media/image-4-1.jpg>
</file>

<file path=ppt/media/image-4-2.jpg>
</file>

<file path=ppt/media/image-5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2.png"/><Relationship Id="rId3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10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2.png"/><Relationship Id="rId3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2-2.png"/><Relationship Id="rId3" Type="http://schemas.openxmlformats.org/officeDocument/2006/relationships/image" Target="../media/image-2-2.png"/><Relationship Id="rId4" Type="http://schemas.openxmlformats.org/officeDocument/2006/relationships/image" Target="../media/image-2-2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4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808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2:05-d2nf7f98bjvh7rlj05u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580" y="4498975"/>
            <a:ext cx="1732915" cy="4572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76835" y="2224670"/>
            <a:ext cx="8567166" cy="227437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VerifiEd — Global AI Scam Detection Platform</a:t>
            </a:r>
            <a:endParaRPr lang="en-US" sz="1600" dirty="0"/>
          </a:p>
        </p:txBody>
      </p:sp>
      <p:pic>
        <p:nvPicPr>
          <p:cNvPr id="5" name="Image 2" descr="https://kimi-img.moonshot.cn/pub/slides/slides_tmpl/image/25-08-27-20:02:05-d2nf7f98bjvh7rlj05u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3800" y="4498975"/>
            <a:ext cx="1732915" cy="457200"/>
          </a:xfrm>
          <a:prstGeom prst="rect">
            <a:avLst/>
          </a:prstGeom>
        </p:spPr>
      </p:pic>
      <p:sp>
        <p:nvSpPr>
          <p:cNvPr id="6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1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4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8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pic>
        <p:nvPicPr>
          <p:cNvPr id="3" name="Image 1" descr="https://kimi-web-img.moonshot.cn/img/img.freepik.com/0a1da06443fa127809388c4f306246bd04f5b865.jpg">    </p:cNvPr>
          <p:cNvPicPr>
            <a:picLocks noChangeAspect="1"/>
          </p:cNvPicPr>
          <p:nvPr/>
        </p:nvPicPr>
        <p:blipFill>
          <a:blip r:embed="rId2"/>
          <a:srcRect l="11697" r="11697" t="0" b="0"/>
          <a:stretch/>
        </p:blipFill>
        <p:spPr>
          <a:xfrm>
            <a:off x="254000" y="889000"/>
            <a:ext cx="5842000" cy="5080000"/>
          </a:xfrm>
          <a:prstGeom prst="roundRect">
            <a:avLst>
              <a:gd name="adj" fmla="val 2000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502400" y="1727200"/>
            <a:ext cx="5664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Meet VerifiEd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502400" y="2336800"/>
            <a:ext cx="558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34B1C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AI-Powered Authentication Engine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6502400" y="2946400"/>
            <a:ext cx="5549900" cy="142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VerifiEd uses advanced AI to detect scam patterns across internships, scholarships, and job postings, providing a transparent </a:t>
            </a:r>
            <a:pPr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highlight>
                  <a:srgbClr val="3A76B8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Scam Probability Score </a:t>
            </a:r>
            <a:pPr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 guide safer decisions.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6578600" y="4673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6278" y="2590"/>
                </a:moveTo>
                <a:cubicBezTo>
                  <a:pt x="222528" y="893"/>
                  <a:pt x="218509" y="0"/>
                  <a:pt x="214313" y="0"/>
                </a:cubicBezTo>
                <a:cubicBezTo>
                  <a:pt x="210116" y="0"/>
                  <a:pt x="206097" y="893"/>
                  <a:pt x="202347" y="2590"/>
                </a:cubicBezTo>
                <a:lnTo>
                  <a:pt x="34201" y="73938"/>
                </a:lnTo>
                <a:cubicBezTo>
                  <a:pt x="14555" y="82242"/>
                  <a:pt x="-89" y="101620"/>
                  <a:pt x="0" y="125016"/>
                </a:cubicBezTo>
                <a:cubicBezTo>
                  <a:pt x="446" y="213598"/>
                  <a:pt x="36880" y="375672"/>
                  <a:pt x="190738" y="449342"/>
                </a:cubicBezTo>
                <a:cubicBezTo>
                  <a:pt x="205651" y="456486"/>
                  <a:pt x="222974" y="456486"/>
                  <a:pt x="237887" y="449342"/>
                </a:cubicBezTo>
                <a:cubicBezTo>
                  <a:pt x="391835" y="375672"/>
                  <a:pt x="428268" y="213598"/>
                  <a:pt x="428625" y="125016"/>
                </a:cubicBezTo>
                <a:cubicBezTo>
                  <a:pt x="428714" y="101620"/>
                  <a:pt x="414070" y="82242"/>
                  <a:pt x="394424" y="73938"/>
                </a:cubicBezTo>
                <a:lnTo>
                  <a:pt x="226278" y="2590"/>
                </a:lnTo>
                <a:close/>
                <a:moveTo>
                  <a:pt x="214313" y="114300"/>
                </a:moveTo>
                <a:cubicBezTo>
                  <a:pt x="226189" y="114300"/>
                  <a:pt x="235744" y="123855"/>
                  <a:pt x="235744" y="135731"/>
                </a:cubicBezTo>
                <a:cubicBezTo>
                  <a:pt x="235744" y="156180"/>
                  <a:pt x="260479" y="166449"/>
                  <a:pt x="274945" y="151983"/>
                </a:cubicBezTo>
                <a:cubicBezTo>
                  <a:pt x="283339" y="143589"/>
                  <a:pt x="296912" y="143589"/>
                  <a:pt x="305217" y="151983"/>
                </a:cubicBezTo>
                <a:cubicBezTo>
                  <a:pt x="313521" y="160377"/>
                  <a:pt x="313611" y="173950"/>
                  <a:pt x="305217" y="182255"/>
                </a:cubicBezTo>
                <a:cubicBezTo>
                  <a:pt x="290751" y="196721"/>
                  <a:pt x="301020" y="221456"/>
                  <a:pt x="321469" y="221456"/>
                </a:cubicBezTo>
                <a:cubicBezTo>
                  <a:pt x="333345" y="221456"/>
                  <a:pt x="342900" y="231011"/>
                  <a:pt x="342900" y="242888"/>
                </a:cubicBezTo>
                <a:cubicBezTo>
                  <a:pt x="342900" y="254764"/>
                  <a:pt x="333345" y="264319"/>
                  <a:pt x="321469" y="264319"/>
                </a:cubicBezTo>
                <a:cubicBezTo>
                  <a:pt x="301020" y="264319"/>
                  <a:pt x="290751" y="289054"/>
                  <a:pt x="305217" y="303520"/>
                </a:cubicBezTo>
                <a:cubicBezTo>
                  <a:pt x="313611" y="311914"/>
                  <a:pt x="313611" y="325487"/>
                  <a:pt x="305217" y="333792"/>
                </a:cubicBezTo>
                <a:cubicBezTo>
                  <a:pt x="296823" y="342096"/>
                  <a:pt x="283250" y="342186"/>
                  <a:pt x="274945" y="333792"/>
                </a:cubicBezTo>
                <a:cubicBezTo>
                  <a:pt x="260479" y="319326"/>
                  <a:pt x="235744" y="329595"/>
                  <a:pt x="235744" y="350044"/>
                </a:cubicBezTo>
                <a:cubicBezTo>
                  <a:pt x="235744" y="361920"/>
                  <a:pt x="226189" y="371475"/>
                  <a:pt x="214313" y="371475"/>
                </a:cubicBezTo>
                <a:cubicBezTo>
                  <a:pt x="202436" y="371475"/>
                  <a:pt x="192881" y="361920"/>
                  <a:pt x="192881" y="350044"/>
                </a:cubicBezTo>
                <a:cubicBezTo>
                  <a:pt x="192881" y="329595"/>
                  <a:pt x="168146" y="319326"/>
                  <a:pt x="153680" y="333792"/>
                </a:cubicBezTo>
                <a:cubicBezTo>
                  <a:pt x="145286" y="342186"/>
                  <a:pt x="131713" y="342186"/>
                  <a:pt x="123408" y="333792"/>
                </a:cubicBezTo>
                <a:cubicBezTo>
                  <a:pt x="115104" y="325398"/>
                  <a:pt x="115014" y="311825"/>
                  <a:pt x="123408" y="303520"/>
                </a:cubicBezTo>
                <a:cubicBezTo>
                  <a:pt x="137874" y="289054"/>
                  <a:pt x="127605" y="264319"/>
                  <a:pt x="107156" y="264319"/>
                </a:cubicBezTo>
                <a:cubicBezTo>
                  <a:pt x="95280" y="264319"/>
                  <a:pt x="85725" y="254764"/>
                  <a:pt x="85725" y="242888"/>
                </a:cubicBezTo>
                <a:cubicBezTo>
                  <a:pt x="85725" y="231011"/>
                  <a:pt x="95280" y="221456"/>
                  <a:pt x="107156" y="221456"/>
                </a:cubicBezTo>
                <a:cubicBezTo>
                  <a:pt x="127605" y="221456"/>
                  <a:pt x="137874" y="196721"/>
                  <a:pt x="123408" y="182255"/>
                </a:cubicBezTo>
                <a:cubicBezTo>
                  <a:pt x="115014" y="173861"/>
                  <a:pt x="115014" y="160288"/>
                  <a:pt x="123408" y="151983"/>
                </a:cubicBezTo>
                <a:cubicBezTo>
                  <a:pt x="131802" y="143679"/>
                  <a:pt x="145375" y="143589"/>
                  <a:pt x="153680" y="151983"/>
                </a:cubicBezTo>
                <a:cubicBezTo>
                  <a:pt x="168146" y="166449"/>
                  <a:pt x="192881" y="156180"/>
                  <a:pt x="192881" y="135731"/>
                </a:cubicBezTo>
                <a:cubicBezTo>
                  <a:pt x="192881" y="123855"/>
                  <a:pt x="202436" y="114300"/>
                  <a:pt x="214313" y="114300"/>
                </a:cubicBezTo>
                <a:close/>
                <a:moveTo>
                  <a:pt x="185738" y="235744"/>
                </a:moveTo>
                <a:cubicBezTo>
                  <a:pt x="197566" y="235744"/>
                  <a:pt x="207169" y="226141"/>
                  <a:pt x="207169" y="214313"/>
                </a:cubicBezTo>
                <a:cubicBezTo>
                  <a:pt x="207169" y="202484"/>
                  <a:pt x="197566" y="192881"/>
                  <a:pt x="185738" y="192881"/>
                </a:cubicBezTo>
                <a:cubicBezTo>
                  <a:pt x="173909" y="192881"/>
                  <a:pt x="164306" y="202484"/>
                  <a:pt x="164306" y="214313"/>
                </a:cubicBezTo>
                <a:cubicBezTo>
                  <a:pt x="164306" y="226141"/>
                  <a:pt x="173909" y="235744"/>
                  <a:pt x="185738" y="235744"/>
                </a:cubicBezTo>
                <a:close/>
                <a:moveTo>
                  <a:pt x="264319" y="271463"/>
                </a:moveTo>
                <a:cubicBezTo>
                  <a:pt x="264319" y="259634"/>
                  <a:pt x="254716" y="250031"/>
                  <a:pt x="242888" y="250031"/>
                </a:cubicBezTo>
                <a:cubicBezTo>
                  <a:pt x="231059" y="250031"/>
                  <a:pt x="221456" y="259634"/>
                  <a:pt x="221456" y="271463"/>
                </a:cubicBezTo>
                <a:cubicBezTo>
                  <a:pt x="221456" y="283291"/>
                  <a:pt x="231059" y="292894"/>
                  <a:pt x="242888" y="292894"/>
                </a:cubicBezTo>
                <a:cubicBezTo>
                  <a:pt x="254716" y="292894"/>
                  <a:pt x="264319" y="283291"/>
                  <a:pt x="264319" y="271463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8" name="Text 4"/>
          <p:cNvSpPr/>
          <p:nvPr/>
        </p:nvSpPr>
        <p:spPr>
          <a:xfrm>
            <a:off x="7315200" y="4724400"/>
            <a:ext cx="430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Instantly identify suspicious elements.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20066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Four-Step Instant Scam Check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295400" y="3022600"/>
            <a:ext cx="1117600" cy="1117600"/>
          </a:xfrm>
          <a:custGeom>
            <a:avLst/>
            <a:gdLst/>
            <a:ahLst/>
            <a:cxnLst/>
            <a:rect l="l" t="t" r="r" b="b"/>
            <a:pathLst>
              <a:path w="1117600" h="1117600">
                <a:moveTo>
                  <a:pt x="558800" y="0"/>
                </a:moveTo>
                <a:lnTo>
                  <a:pt x="558800" y="0"/>
                </a:lnTo>
                <a:cubicBezTo>
                  <a:pt x="867210" y="0"/>
                  <a:pt x="1117600" y="250390"/>
                  <a:pt x="1117600" y="558800"/>
                </a:cubicBezTo>
                <a:lnTo>
                  <a:pt x="1117600" y="558800"/>
                </a:lnTo>
                <a:cubicBezTo>
                  <a:pt x="1117600" y="867210"/>
                  <a:pt x="867210" y="1117600"/>
                  <a:pt x="558800" y="1117600"/>
                </a:cubicBezTo>
                <a:lnTo>
                  <a:pt x="558800" y="1117600"/>
                </a:lnTo>
                <a:cubicBezTo>
                  <a:pt x="250390" y="1117600"/>
                  <a:pt x="0" y="867210"/>
                  <a:pt x="0" y="558800"/>
                </a:cubicBezTo>
                <a:lnTo>
                  <a:pt x="0" y="558800"/>
                </a:lnTo>
                <a:cubicBezTo>
                  <a:pt x="0" y="250390"/>
                  <a:pt x="250390" y="0"/>
                  <a:pt x="558800" y="0"/>
                </a:cubicBezTo>
                <a:close/>
              </a:path>
            </a:pathLst>
          </a:custGeom>
          <a:solidFill>
            <a:srgbClr val="3A76B8"/>
          </a:solidFill>
          <a:ln w="50800">
            <a:solidFill>
              <a:srgbClr val="1E2939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704975" y="34036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228600" y="97601"/>
                </a:moveTo>
                <a:lnTo>
                  <a:pt x="228600" y="285750"/>
                </a:lnTo>
                <a:cubicBezTo>
                  <a:pt x="228600" y="301556"/>
                  <a:pt x="215831" y="314325"/>
                  <a:pt x="200025" y="314325"/>
                </a:cubicBezTo>
                <a:cubicBezTo>
                  <a:pt x="184219" y="314325"/>
                  <a:pt x="171450" y="301556"/>
                  <a:pt x="171450" y="285750"/>
                </a:cubicBezTo>
                <a:lnTo>
                  <a:pt x="171450" y="97601"/>
                </a:lnTo>
                <a:lnTo>
                  <a:pt x="134481" y="134570"/>
                </a:lnTo>
                <a:cubicBezTo>
                  <a:pt x="123319" y="145733"/>
                  <a:pt x="105192" y="145733"/>
                  <a:pt x="94030" y="134570"/>
                </a:cubicBezTo>
                <a:cubicBezTo>
                  <a:pt x="82867" y="123408"/>
                  <a:pt x="82867" y="105281"/>
                  <a:pt x="94030" y="94119"/>
                </a:cubicBezTo>
                <a:lnTo>
                  <a:pt x="179755" y="8394"/>
                </a:lnTo>
                <a:cubicBezTo>
                  <a:pt x="190917" y="-2768"/>
                  <a:pt x="209044" y="-2768"/>
                  <a:pt x="220206" y="8394"/>
                </a:cubicBezTo>
                <a:lnTo>
                  <a:pt x="305931" y="94119"/>
                </a:lnTo>
                <a:cubicBezTo>
                  <a:pt x="317093" y="105281"/>
                  <a:pt x="317093" y="123408"/>
                  <a:pt x="305931" y="134570"/>
                </a:cubicBezTo>
                <a:cubicBezTo>
                  <a:pt x="294769" y="145733"/>
                  <a:pt x="276642" y="145733"/>
                  <a:pt x="265480" y="134570"/>
                </a:cubicBezTo>
                <a:lnTo>
                  <a:pt x="228600" y="97601"/>
                </a:lnTo>
                <a:close/>
                <a:moveTo>
                  <a:pt x="200025" y="357188"/>
                </a:moveTo>
                <a:cubicBezTo>
                  <a:pt x="239494" y="357188"/>
                  <a:pt x="271463" y="325219"/>
                  <a:pt x="271463" y="285750"/>
                </a:cubicBezTo>
                <a:lnTo>
                  <a:pt x="342900" y="285750"/>
                </a:lnTo>
                <a:cubicBezTo>
                  <a:pt x="374422" y="285750"/>
                  <a:pt x="400050" y="311378"/>
                  <a:pt x="400050" y="342900"/>
                </a:cubicBezTo>
                <a:lnTo>
                  <a:pt x="400050" y="371475"/>
                </a:lnTo>
                <a:cubicBezTo>
                  <a:pt x="400050" y="402997"/>
                  <a:pt x="374422" y="428625"/>
                  <a:pt x="342900" y="428625"/>
                </a:cubicBezTo>
                <a:lnTo>
                  <a:pt x="57150" y="428625"/>
                </a:lnTo>
                <a:cubicBezTo>
                  <a:pt x="25628" y="428625"/>
                  <a:pt x="0" y="402997"/>
                  <a:pt x="0" y="371475"/>
                </a:cubicBezTo>
                <a:lnTo>
                  <a:pt x="0" y="342900"/>
                </a:lnTo>
                <a:cubicBezTo>
                  <a:pt x="0" y="311378"/>
                  <a:pt x="25628" y="285750"/>
                  <a:pt x="57150" y="285750"/>
                </a:cubicBezTo>
                <a:lnTo>
                  <a:pt x="128588" y="285750"/>
                </a:lnTo>
                <a:cubicBezTo>
                  <a:pt x="128588" y="325219"/>
                  <a:pt x="160556" y="357188"/>
                  <a:pt x="200025" y="357188"/>
                </a:cubicBezTo>
                <a:close/>
                <a:moveTo>
                  <a:pt x="328613" y="378619"/>
                </a:moveTo>
                <a:cubicBezTo>
                  <a:pt x="340441" y="378619"/>
                  <a:pt x="350044" y="369016"/>
                  <a:pt x="350044" y="357188"/>
                </a:cubicBezTo>
                <a:cubicBezTo>
                  <a:pt x="350044" y="345359"/>
                  <a:pt x="340441" y="335756"/>
                  <a:pt x="328613" y="335756"/>
                </a:cubicBezTo>
                <a:cubicBezTo>
                  <a:pt x="316784" y="335756"/>
                  <a:pt x="307181" y="345359"/>
                  <a:pt x="307181" y="357188"/>
                </a:cubicBezTo>
                <a:cubicBezTo>
                  <a:pt x="307181" y="369016"/>
                  <a:pt x="316784" y="378619"/>
                  <a:pt x="328613" y="378619"/>
                </a:cubicBez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6" name="Text 3"/>
          <p:cNvSpPr/>
          <p:nvPr/>
        </p:nvSpPr>
        <p:spPr>
          <a:xfrm>
            <a:off x="1396868" y="4343400"/>
            <a:ext cx="1016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Upload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231503" y="4648200"/>
            <a:ext cx="1346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Link or Screenshot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089400" y="3022600"/>
            <a:ext cx="1117600" cy="1117600"/>
          </a:xfrm>
          <a:custGeom>
            <a:avLst/>
            <a:gdLst/>
            <a:ahLst/>
            <a:cxnLst/>
            <a:rect l="l" t="t" r="r" b="b"/>
            <a:pathLst>
              <a:path w="1117600" h="1117600">
                <a:moveTo>
                  <a:pt x="558800" y="0"/>
                </a:moveTo>
                <a:lnTo>
                  <a:pt x="558800" y="0"/>
                </a:lnTo>
                <a:cubicBezTo>
                  <a:pt x="867210" y="0"/>
                  <a:pt x="1117600" y="250390"/>
                  <a:pt x="1117600" y="558800"/>
                </a:cubicBezTo>
                <a:lnTo>
                  <a:pt x="1117600" y="558800"/>
                </a:lnTo>
                <a:cubicBezTo>
                  <a:pt x="1117600" y="867210"/>
                  <a:pt x="867210" y="1117600"/>
                  <a:pt x="558800" y="1117600"/>
                </a:cubicBezTo>
                <a:lnTo>
                  <a:pt x="558800" y="1117600"/>
                </a:lnTo>
                <a:cubicBezTo>
                  <a:pt x="250390" y="1117600"/>
                  <a:pt x="0" y="867210"/>
                  <a:pt x="0" y="558800"/>
                </a:cubicBezTo>
                <a:lnTo>
                  <a:pt x="0" y="558800"/>
                </a:lnTo>
                <a:cubicBezTo>
                  <a:pt x="0" y="250390"/>
                  <a:pt x="250390" y="0"/>
                  <a:pt x="558800" y="0"/>
                </a:cubicBezTo>
                <a:close/>
              </a:path>
            </a:pathLst>
          </a:custGeom>
          <a:solidFill>
            <a:srgbClr val="34B1C9"/>
          </a:solidFill>
          <a:ln w="50800">
            <a:solidFill>
              <a:srgbClr val="1E2939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470400" y="3403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07156" y="50006"/>
                </a:moveTo>
                <a:cubicBezTo>
                  <a:pt x="107156" y="22414"/>
                  <a:pt x="129570" y="0"/>
                  <a:pt x="157163" y="0"/>
                </a:cubicBezTo>
                <a:lnTo>
                  <a:pt x="178594" y="0"/>
                </a:lnTo>
                <a:cubicBezTo>
                  <a:pt x="194399" y="0"/>
                  <a:pt x="207169" y="12769"/>
                  <a:pt x="207169" y="28575"/>
                </a:cubicBezTo>
                <a:lnTo>
                  <a:pt x="207169" y="428625"/>
                </a:lnTo>
                <a:cubicBezTo>
                  <a:pt x="207169" y="444431"/>
                  <a:pt x="194399" y="457200"/>
                  <a:pt x="178594" y="457200"/>
                </a:cubicBezTo>
                <a:lnTo>
                  <a:pt x="150019" y="457200"/>
                </a:lnTo>
                <a:cubicBezTo>
                  <a:pt x="123408" y="457200"/>
                  <a:pt x="100995" y="438983"/>
                  <a:pt x="94655" y="414338"/>
                </a:cubicBezTo>
                <a:cubicBezTo>
                  <a:pt x="94030" y="414338"/>
                  <a:pt x="93494" y="414338"/>
                  <a:pt x="92869" y="414338"/>
                </a:cubicBezTo>
                <a:cubicBezTo>
                  <a:pt x="53400" y="414338"/>
                  <a:pt x="21431" y="382369"/>
                  <a:pt x="21431" y="342900"/>
                </a:cubicBezTo>
                <a:cubicBezTo>
                  <a:pt x="21431" y="326827"/>
                  <a:pt x="26789" y="312003"/>
                  <a:pt x="35719" y="300038"/>
                </a:cubicBezTo>
                <a:cubicBezTo>
                  <a:pt x="18395" y="287000"/>
                  <a:pt x="7144" y="266283"/>
                  <a:pt x="7144" y="242888"/>
                </a:cubicBezTo>
                <a:cubicBezTo>
                  <a:pt x="7144" y="215295"/>
                  <a:pt x="22860" y="191274"/>
                  <a:pt x="45720" y="179397"/>
                </a:cubicBezTo>
                <a:cubicBezTo>
                  <a:pt x="39380" y="168682"/>
                  <a:pt x="35719" y="156180"/>
                  <a:pt x="35719" y="142875"/>
                </a:cubicBezTo>
                <a:cubicBezTo>
                  <a:pt x="35719" y="103406"/>
                  <a:pt x="67687" y="71438"/>
                  <a:pt x="107156" y="71438"/>
                </a:cubicBezTo>
                <a:lnTo>
                  <a:pt x="107156" y="50006"/>
                </a:lnTo>
                <a:close/>
                <a:moveTo>
                  <a:pt x="350044" y="50006"/>
                </a:moveTo>
                <a:lnTo>
                  <a:pt x="350044" y="71438"/>
                </a:lnTo>
                <a:cubicBezTo>
                  <a:pt x="389513" y="71438"/>
                  <a:pt x="421481" y="103406"/>
                  <a:pt x="421481" y="142875"/>
                </a:cubicBezTo>
                <a:cubicBezTo>
                  <a:pt x="421481" y="156270"/>
                  <a:pt x="417820" y="168771"/>
                  <a:pt x="411480" y="179397"/>
                </a:cubicBezTo>
                <a:cubicBezTo>
                  <a:pt x="434429" y="191274"/>
                  <a:pt x="450056" y="215205"/>
                  <a:pt x="450056" y="242888"/>
                </a:cubicBezTo>
                <a:cubicBezTo>
                  <a:pt x="450056" y="266283"/>
                  <a:pt x="438805" y="287000"/>
                  <a:pt x="421481" y="300038"/>
                </a:cubicBezTo>
                <a:cubicBezTo>
                  <a:pt x="430411" y="312003"/>
                  <a:pt x="435769" y="326827"/>
                  <a:pt x="435769" y="342900"/>
                </a:cubicBezTo>
                <a:cubicBezTo>
                  <a:pt x="435769" y="382369"/>
                  <a:pt x="403800" y="414338"/>
                  <a:pt x="364331" y="414338"/>
                </a:cubicBezTo>
                <a:cubicBezTo>
                  <a:pt x="363706" y="414338"/>
                  <a:pt x="363170" y="414338"/>
                  <a:pt x="362545" y="414338"/>
                </a:cubicBezTo>
                <a:cubicBezTo>
                  <a:pt x="356205" y="438983"/>
                  <a:pt x="333792" y="457200"/>
                  <a:pt x="307181" y="457200"/>
                </a:cubicBezTo>
                <a:lnTo>
                  <a:pt x="278606" y="457200"/>
                </a:lnTo>
                <a:cubicBezTo>
                  <a:pt x="262801" y="457200"/>
                  <a:pt x="250031" y="444431"/>
                  <a:pt x="250031" y="428625"/>
                </a:cubicBezTo>
                <a:lnTo>
                  <a:pt x="250031" y="28575"/>
                </a:lnTo>
                <a:cubicBezTo>
                  <a:pt x="250031" y="12769"/>
                  <a:pt x="262801" y="0"/>
                  <a:pt x="278606" y="0"/>
                </a:cubicBezTo>
                <a:lnTo>
                  <a:pt x="300038" y="0"/>
                </a:lnTo>
                <a:cubicBezTo>
                  <a:pt x="327630" y="0"/>
                  <a:pt x="350044" y="22414"/>
                  <a:pt x="350044" y="50006"/>
                </a:cubicBez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0" name="Text 7"/>
          <p:cNvSpPr/>
          <p:nvPr/>
        </p:nvSpPr>
        <p:spPr>
          <a:xfrm>
            <a:off x="3987403" y="4343400"/>
            <a:ext cx="142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AI Analysis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991504" y="4648200"/>
            <a:ext cx="1409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Pattern Recognition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883400" y="3022600"/>
            <a:ext cx="1117600" cy="1117600"/>
          </a:xfrm>
          <a:custGeom>
            <a:avLst/>
            <a:gdLst/>
            <a:ahLst/>
            <a:cxnLst/>
            <a:rect l="l" t="t" r="r" b="b"/>
            <a:pathLst>
              <a:path w="1117600" h="1117600">
                <a:moveTo>
                  <a:pt x="558800" y="0"/>
                </a:moveTo>
                <a:lnTo>
                  <a:pt x="558800" y="0"/>
                </a:lnTo>
                <a:cubicBezTo>
                  <a:pt x="867210" y="0"/>
                  <a:pt x="1117600" y="250390"/>
                  <a:pt x="1117600" y="558800"/>
                </a:cubicBezTo>
                <a:lnTo>
                  <a:pt x="1117600" y="558800"/>
                </a:lnTo>
                <a:cubicBezTo>
                  <a:pt x="1117600" y="867210"/>
                  <a:pt x="867210" y="1117600"/>
                  <a:pt x="558800" y="1117600"/>
                </a:cubicBezTo>
                <a:lnTo>
                  <a:pt x="558800" y="1117600"/>
                </a:lnTo>
                <a:cubicBezTo>
                  <a:pt x="250390" y="1117600"/>
                  <a:pt x="0" y="867210"/>
                  <a:pt x="0" y="558800"/>
                </a:cubicBezTo>
                <a:lnTo>
                  <a:pt x="0" y="558800"/>
                </a:lnTo>
                <a:cubicBezTo>
                  <a:pt x="0" y="250390"/>
                  <a:pt x="250390" y="0"/>
                  <a:pt x="558800" y="0"/>
                </a:cubicBezTo>
                <a:close/>
              </a:path>
            </a:pathLst>
          </a:custGeom>
          <a:solidFill>
            <a:srgbClr val="3A76B8"/>
          </a:solidFill>
          <a:ln w="50800">
            <a:solidFill>
              <a:srgbClr val="1E2939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292975" y="34036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400050" y="183773"/>
                </a:moveTo>
                <a:cubicBezTo>
                  <a:pt x="386834" y="192524"/>
                  <a:pt x="371654" y="199579"/>
                  <a:pt x="355848" y="205204"/>
                </a:cubicBezTo>
                <a:cubicBezTo>
                  <a:pt x="313879" y="220206"/>
                  <a:pt x="258782" y="228600"/>
                  <a:pt x="200025" y="228600"/>
                </a:cubicBezTo>
                <a:cubicBezTo>
                  <a:pt x="141268" y="228600"/>
                  <a:pt x="86082" y="220117"/>
                  <a:pt x="44202" y="205204"/>
                </a:cubicBezTo>
                <a:cubicBezTo>
                  <a:pt x="28486" y="199579"/>
                  <a:pt x="13216" y="192524"/>
                  <a:pt x="0" y="183773"/>
                </a:cubicBezTo>
                <a:lnTo>
                  <a:pt x="0" y="257175"/>
                </a:lnTo>
                <a:cubicBezTo>
                  <a:pt x="0" y="296644"/>
                  <a:pt x="89565" y="328613"/>
                  <a:pt x="200025" y="328613"/>
                </a:cubicBezTo>
                <a:cubicBezTo>
                  <a:pt x="310485" y="328613"/>
                  <a:pt x="400050" y="296644"/>
                  <a:pt x="400050" y="257175"/>
                </a:cubicBezTo>
                <a:lnTo>
                  <a:pt x="400050" y="183773"/>
                </a:lnTo>
                <a:close/>
                <a:moveTo>
                  <a:pt x="400050" y="114300"/>
                </a:moveTo>
                <a:lnTo>
                  <a:pt x="400050" y="71438"/>
                </a:lnTo>
                <a:cubicBezTo>
                  <a:pt x="400050" y="31968"/>
                  <a:pt x="310485" y="0"/>
                  <a:pt x="200025" y="0"/>
                </a:cubicBezTo>
                <a:cubicBezTo>
                  <a:pt x="89565" y="0"/>
                  <a:pt x="0" y="31968"/>
                  <a:pt x="0" y="71438"/>
                </a:cubicBezTo>
                <a:lnTo>
                  <a:pt x="0" y="114300"/>
                </a:lnTo>
                <a:cubicBezTo>
                  <a:pt x="0" y="153769"/>
                  <a:pt x="89565" y="185738"/>
                  <a:pt x="200025" y="185738"/>
                </a:cubicBezTo>
                <a:cubicBezTo>
                  <a:pt x="310485" y="185738"/>
                  <a:pt x="400050" y="153769"/>
                  <a:pt x="400050" y="114300"/>
                </a:cubicBezTo>
                <a:close/>
                <a:moveTo>
                  <a:pt x="355848" y="348079"/>
                </a:moveTo>
                <a:cubicBezTo>
                  <a:pt x="313968" y="362992"/>
                  <a:pt x="258872" y="371475"/>
                  <a:pt x="200025" y="371475"/>
                </a:cubicBezTo>
                <a:cubicBezTo>
                  <a:pt x="141178" y="371475"/>
                  <a:pt x="86082" y="362992"/>
                  <a:pt x="44202" y="348079"/>
                </a:cubicBezTo>
                <a:cubicBezTo>
                  <a:pt x="28486" y="342454"/>
                  <a:pt x="13216" y="335399"/>
                  <a:pt x="0" y="326648"/>
                </a:cubicBezTo>
                <a:lnTo>
                  <a:pt x="0" y="385763"/>
                </a:lnTo>
                <a:cubicBezTo>
                  <a:pt x="0" y="425232"/>
                  <a:pt x="89565" y="457200"/>
                  <a:pt x="200025" y="457200"/>
                </a:cubicBezTo>
                <a:cubicBezTo>
                  <a:pt x="310485" y="457200"/>
                  <a:pt x="400050" y="425232"/>
                  <a:pt x="400050" y="385763"/>
                </a:cubicBezTo>
                <a:lnTo>
                  <a:pt x="400050" y="326648"/>
                </a:lnTo>
                <a:cubicBezTo>
                  <a:pt x="386834" y="335399"/>
                  <a:pt x="371654" y="342454"/>
                  <a:pt x="355848" y="348079"/>
                </a:cubicBez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4" name="Text 11"/>
          <p:cNvSpPr/>
          <p:nvPr/>
        </p:nvSpPr>
        <p:spPr>
          <a:xfrm>
            <a:off x="6702425" y="4343400"/>
            <a:ext cx="1587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Cross-Check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887237" y="4648200"/>
            <a:ext cx="120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Global Database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9677400" y="3022600"/>
            <a:ext cx="1117600" cy="1117600"/>
          </a:xfrm>
          <a:custGeom>
            <a:avLst/>
            <a:gdLst/>
            <a:ahLst/>
            <a:cxnLst/>
            <a:rect l="l" t="t" r="r" b="b"/>
            <a:pathLst>
              <a:path w="1117600" h="1117600">
                <a:moveTo>
                  <a:pt x="558800" y="0"/>
                </a:moveTo>
                <a:lnTo>
                  <a:pt x="558800" y="0"/>
                </a:lnTo>
                <a:cubicBezTo>
                  <a:pt x="867210" y="0"/>
                  <a:pt x="1117600" y="250390"/>
                  <a:pt x="1117600" y="558800"/>
                </a:cubicBezTo>
                <a:lnTo>
                  <a:pt x="1117600" y="558800"/>
                </a:lnTo>
                <a:cubicBezTo>
                  <a:pt x="1117600" y="867210"/>
                  <a:pt x="867210" y="1117600"/>
                  <a:pt x="558800" y="1117600"/>
                </a:cubicBezTo>
                <a:lnTo>
                  <a:pt x="558800" y="1117600"/>
                </a:lnTo>
                <a:cubicBezTo>
                  <a:pt x="250390" y="1117600"/>
                  <a:pt x="0" y="867210"/>
                  <a:pt x="0" y="558800"/>
                </a:cubicBezTo>
                <a:lnTo>
                  <a:pt x="0" y="558800"/>
                </a:lnTo>
                <a:cubicBezTo>
                  <a:pt x="0" y="250390"/>
                  <a:pt x="250390" y="0"/>
                  <a:pt x="558800" y="0"/>
                </a:cubicBezTo>
                <a:close/>
              </a:path>
            </a:pathLst>
          </a:custGeom>
          <a:solidFill>
            <a:srgbClr val="57AFFF"/>
          </a:solidFill>
          <a:ln w="50800">
            <a:solidFill>
              <a:srgbClr val="1E2939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10029825" y="34036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457557" y="214313"/>
                </a:moveTo>
                <a:lnTo>
                  <a:pt x="300395" y="214313"/>
                </a:lnTo>
                <a:cubicBezTo>
                  <a:pt x="284589" y="214313"/>
                  <a:pt x="271820" y="201543"/>
                  <a:pt x="271820" y="185738"/>
                </a:cubicBezTo>
                <a:lnTo>
                  <a:pt x="271820" y="28575"/>
                </a:lnTo>
                <a:cubicBezTo>
                  <a:pt x="271820" y="12769"/>
                  <a:pt x="284678" y="-179"/>
                  <a:pt x="300305" y="1875"/>
                </a:cubicBezTo>
                <a:cubicBezTo>
                  <a:pt x="395853" y="14555"/>
                  <a:pt x="471577" y="90279"/>
                  <a:pt x="484257" y="185827"/>
                </a:cubicBezTo>
                <a:cubicBezTo>
                  <a:pt x="486311" y="201454"/>
                  <a:pt x="473363" y="214313"/>
                  <a:pt x="457557" y="214313"/>
                </a:cubicBezTo>
                <a:close/>
                <a:moveTo>
                  <a:pt x="198775" y="33218"/>
                </a:moveTo>
                <a:cubicBezTo>
                  <a:pt x="214938" y="29825"/>
                  <a:pt x="228957" y="43041"/>
                  <a:pt x="228957" y="59561"/>
                </a:cubicBezTo>
                <a:lnTo>
                  <a:pt x="228957" y="235744"/>
                </a:lnTo>
                <a:cubicBezTo>
                  <a:pt x="228957" y="240744"/>
                  <a:pt x="230743" y="245566"/>
                  <a:pt x="233869" y="249406"/>
                </a:cubicBezTo>
                <a:lnTo>
                  <a:pt x="351830" y="391745"/>
                </a:lnTo>
                <a:cubicBezTo>
                  <a:pt x="362277" y="404336"/>
                  <a:pt x="360045" y="423356"/>
                  <a:pt x="345668" y="431125"/>
                </a:cubicBezTo>
                <a:cubicBezTo>
                  <a:pt x="315218" y="447735"/>
                  <a:pt x="280303" y="457200"/>
                  <a:pt x="243245" y="457200"/>
                </a:cubicBezTo>
                <a:cubicBezTo>
                  <a:pt x="124926" y="457200"/>
                  <a:pt x="28932" y="361206"/>
                  <a:pt x="28932" y="242888"/>
                </a:cubicBezTo>
                <a:cubicBezTo>
                  <a:pt x="28932" y="139750"/>
                  <a:pt x="101709" y="53667"/>
                  <a:pt x="198775" y="33218"/>
                </a:cubicBezTo>
                <a:close/>
                <a:moveTo>
                  <a:pt x="426660" y="257175"/>
                </a:moveTo>
                <a:lnTo>
                  <a:pt x="483810" y="257175"/>
                </a:lnTo>
                <a:cubicBezTo>
                  <a:pt x="500330" y="257175"/>
                  <a:pt x="513546" y="271195"/>
                  <a:pt x="510153" y="287357"/>
                </a:cubicBezTo>
                <a:cubicBezTo>
                  <a:pt x="501045" y="330577"/>
                  <a:pt x="478899" y="368975"/>
                  <a:pt x="448002" y="398264"/>
                </a:cubicBezTo>
                <a:cubicBezTo>
                  <a:pt x="437019" y="408712"/>
                  <a:pt x="419785" y="406479"/>
                  <a:pt x="410141" y="394781"/>
                </a:cubicBezTo>
                <a:lnTo>
                  <a:pt x="334774" y="303967"/>
                </a:lnTo>
                <a:cubicBezTo>
                  <a:pt x="319326" y="285304"/>
                  <a:pt x="332631" y="257175"/>
                  <a:pt x="356741" y="257175"/>
                </a:cubicBezTo>
                <a:lnTo>
                  <a:pt x="426571" y="257175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8" name="Text 15"/>
          <p:cNvSpPr/>
          <p:nvPr/>
        </p:nvSpPr>
        <p:spPr>
          <a:xfrm>
            <a:off x="9349581" y="4343400"/>
            <a:ext cx="187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 Score &amp; Explain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677136" y="4648200"/>
            <a:ext cx="1219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Scam Probability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254000" y="3911600"/>
            <a:ext cx="11684000" cy="50800"/>
          </a:xfrm>
          <a:custGeom>
            <a:avLst/>
            <a:gdLst/>
            <a:ahLst/>
            <a:cxnLst/>
            <a:rect l="l" t="t" r="r" b="b"/>
            <a:pathLst>
              <a:path w="11684000" h="50800">
                <a:moveTo>
                  <a:pt x="0" y="0"/>
                </a:moveTo>
                <a:lnTo>
                  <a:pt x="11684000" y="0"/>
                </a:lnTo>
                <a:lnTo>
                  <a:pt x="11684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3A76B8">
              <a:alpha val="50196"/>
            </a:srgbClr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59055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Five Core Features for Total Safety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504950"/>
            <a:ext cx="3759200" cy="2286000"/>
          </a:xfrm>
          <a:custGeom>
            <a:avLst/>
            <a:gdLst/>
            <a:ahLst/>
            <a:cxnLst/>
            <a:rect l="l" t="t" r="r" b="b"/>
            <a:pathLst>
              <a:path w="3759200" h="2286000">
                <a:moveTo>
                  <a:pt x="101590" y="0"/>
                </a:moveTo>
                <a:lnTo>
                  <a:pt x="3657610" y="0"/>
                </a:lnTo>
                <a:cubicBezTo>
                  <a:pt x="3713717" y="0"/>
                  <a:pt x="3759200" y="45483"/>
                  <a:pt x="3759200" y="101590"/>
                </a:cubicBezTo>
                <a:lnTo>
                  <a:pt x="3759200" y="2184410"/>
                </a:lnTo>
                <a:cubicBezTo>
                  <a:pt x="3759200" y="2240517"/>
                  <a:pt x="3713717" y="2286000"/>
                  <a:pt x="36576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7850" y="2492375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147638"/>
                </a:moveTo>
                <a:cubicBezTo>
                  <a:pt x="93923" y="147638"/>
                  <a:pt x="61913" y="115627"/>
                  <a:pt x="61912" y="76200"/>
                </a:cubicBezTo>
                <a:cubicBezTo>
                  <a:pt x="61912" y="36773"/>
                  <a:pt x="93923" y="4763"/>
                  <a:pt x="133350" y="4763"/>
                </a:cubicBezTo>
                <a:cubicBezTo>
                  <a:pt x="172777" y="4763"/>
                  <a:pt x="204787" y="36773"/>
                  <a:pt x="204787" y="76200"/>
                </a:cubicBezTo>
                <a:cubicBezTo>
                  <a:pt x="204787" y="115627"/>
                  <a:pt x="172777" y="147638"/>
                  <a:pt x="133350" y="147638"/>
                </a:cubicBezTo>
                <a:close/>
                <a:moveTo>
                  <a:pt x="115193" y="180975"/>
                </a:moveTo>
                <a:lnTo>
                  <a:pt x="151507" y="180975"/>
                </a:lnTo>
                <a:cubicBezTo>
                  <a:pt x="157282" y="180975"/>
                  <a:pt x="161925" y="185618"/>
                  <a:pt x="161925" y="191393"/>
                </a:cubicBezTo>
                <a:cubicBezTo>
                  <a:pt x="161925" y="193893"/>
                  <a:pt x="161032" y="196275"/>
                  <a:pt x="159425" y="198180"/>
                </a:cubicBezTo>
                <a:lnTo>
                  <a:pt x="143113" y="217230"/>
                </a:lnTo>
                <a:lnTo>
                  <a:pt x="161568" y="285750"/>
                </a:lnTo>
                <a:lnTo>
                  <a:pt x="161925" y="285750"/>
                </a:lnTo>
                <a:lnTo>
                  <a:pt x="182523" y="203299"/>
                </a:lnTo>
                <a:cubicBezTo>
                  <a:pt x="183833" y="198120"/>
                  <a:pt x="189131" y="194965"/>
                  <a:pt x="194131" y="196870"/>
                </a:cubicBezTo>
                <a:cubicBezTo>
                  <a:pt x="230981" y="210919"/>
                  <a:pt x="257175" y="246638"/>
                  <a:pt x="257175" y="288429"/>
                </a:cubicBezTo>
                <a:cubicBezTo>
                  <a:pt x="257175" y="297418"/>
                  <a:pt x="249853" y="304740"/>
                  <a:pt x="240863" y="304740"/>
                </a:cubicBezTo>
                <a:lnTo>
                  <a:pt x="25837" y="304800"/>
                </a:lnTo>
                <a:cubicBezTo>
                  <a:pt x="16847" y="304800"/>
                  <a:pt x="9525" y="297478"/>
                  <a:pt x="9525" y="288488"/>
                </a:cubicBezTo>
                <a:cubicBezTo>
                  <a:pt x="9525" y="246698"/>
                  <a:pt x="35719" y="210979"/>
                  <a:pt x="72569" y="196929"/>
                </a:cubicBezTo>
                <a:cubicBezTo>
                  <a:pt x="77569" y="195024"/>
                  <a:pt x="82868" y="198180"/>
                  <a:pt x="84177" y="203359"/>
                </a:cubicBezTo>
                <a:lnTo>
                  <a:pt x="104775" y="285810"/>
                </a:lnTo>
                <a:lnTo>
                  <a:pt x="105132" y="285810"/>
                </a:lnTo>
                <a:lnTo>
                  <a:pt x="123587" y="217289"/>
                </a:lnTo>
                <a:lnTo>
                  <a:pt x="107275" y="198239"/>
                </a:lnTo>
                <a:cubicBezTo>
                  <a:pt x="105668" y="196334"/>
                  <a:pt x="104775" y="193953"/>
                  <a:pt x="104775" y="191453"/>
                </a:cubicBezTo>
                <a:cubicBezTo>
                  <a:pt x="104775" y="185678"/>
                  <a:pt x="109418" y="181035"/>
                  <a:pt x="115193" y="181035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6" name="Text 3"/>
          <p:cNvSpPr/>
          <p:nvPr/>
        </p:nvSpPr>
        <p:spPr>
          <a:xfrm>
            <a:off x="1117600" y="2492375"/>
            <a:ext cx="248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Fake Internship Detector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216400" y="1504950"/>
            <a:ext cx="3759200" cy="2286000"/>
          </a:xfrm>
          <a:custGeom>
            <a:avLst/>
            <a:gdLst/>
            <a:ahLst/>
            <a:cxnLst/>
            <a:rect l="l" t="t" r="r" b="b"/>
            <a:pathLst>
              <a:path w="3759200" h="2286000">
                <a:moveTo>
                  <a:pt x="101590" y="0"/>
                </a:moveTo>
                <a:lnTo>
                  <a:pt x="3657610" y="0"/>
                </a:lnTo>
                <a:cubicBezTo>
                  <a:pt x="3713717" y="0"/>
                  <a:pt x="3759200" y="45483"/>
                  <a:pt x="3759200" y="101590"/>
                </a:cubicBezTo>
                <a:lnTo>
                  <a:pt x="3759200" y="2184410"/>
                </a:lnTo>
                <a:cubicBezTo>
                  <a:pt x="3759200" y="2240517"/>
                  <a:pt x="3713717" y="2286000"/>
                  <a:pt x="36576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4502150" y="2492375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71450" y="20181"/>
                </a:moveTo>
                <a:lnTo>
                  <a:pt x="57388" y="104656"/>
                </a:lnTo>
                <a:lnTo>
                  <a:pt x="151507" y="174427"/>
                </a:lnTo>
                <a:cubicBezTo>
                  <a:pt x="154662" y="176748"/>
                  <a:pt x="158175" y="178534"/>
                  <a:pt x="161925" y="179606"/>
                </a:cubicBezTo>
                <a:lnTo>
                  <a:pt x="161925" y="276225"/>
                </a:lnTo>
                <a:cubicBezTo>
                  <a:pt x="161925" y="279499"/>
                  <a:pt x="162223" y="282654"/>
                  <a:pt x="162699" y="285750"/>
                </a:cubicBezTo>
                <a:lnTo>
                  <a:pt x="57150" y="285750"/>
                </a:lnTo>
                <a:cubicBezTo>
                  <a:pt x="36135" y="285750"/>
                  <a:pt x="19050" y="268665"/>
                  <a:pt x="19050" y="247650"/>
                </a:cubicBezTo>
                <a:lnTo>
                  <a:pt x="19050" y="104835"/>
                </a:lnTo>
                <a:cubicBezTo>
                  <a:pt x="19050" y="92750"/>
                  <a:pt x="24765" y="81379"/>
                  <a:pt x="34469" y="74235"/>
                </a:cubicBezTo>
                <a:lnTo>
                  <a:pt x="151507" y="-12502"/>
                </a:lnTo>
                <a:cubicBezTo>
                  <a:pt x="157282" y="-16788"/>
                  <a:pt x="164247" y="-19050"/>
                  <a:pt x="171450" y="-19050"/>
                </a:cubicBezTo>
                <a:cubicBezTo>
                  <a:pt x="178653" y="-19050"/>
                  <a:pt x="185618" y="-16728"/>
                  <a:pt x="191393" y="-12502"/>
                </a:cubicBezTo>
                <a:lnTo>
                  <a:pt x="308431" y="74235"/>
                </a:lnTo>
                <a:cubicBezTo>
                  <a:pt x="312718" y="77391"/>
                  <a:pt x="316230" y="81379"/>
                  <a:pt x="318790" y="85904"/>
                </a:cubicBezTo>
                <a:cubicBezTo>
                  <a:pt x="317302" y="85785"/>
                  <a:pt x="315813" y="85725"/>
                  <a:pt x="314325" y="85725"/>
                </a:cubicBezTo>
                <a:lnTo>
                  <a:pt x="259913" y="85725"/>
                </a:lnTo>
                <a:lnTo>
                  <a:pt x="171450" y="20181"/>
                </a:lnTo>
                <a:close/>
                <a:moveTo>
                  <a:pt x="190500" y="142875"/>
                </a:moveTo>
                <a:cubicBezTo>
                  <a:pt x="190500" y="127099"/>
                  <a:pt x="203299" y="114300"/>
                  <a:pt x="219075" y="114300"/>
                </a:cubicBezTo>
                <a:lnTo>
                  <a:pt x="314325" y="114300"/>
                </a:lnTo>
                <a:cubicBezTo>
                  <a:pt x="330101" y="114300"/>
                  <a:pt x="342900" y="127099"/>
                  <a:pt x="342900" y="142875"/>
                </a:cubicBezTo>
                <a:lnTo>
                  <a:pt x="342900" y="276225"/>
                </a:lnTo>
                <a:cubicBezTo>
                  <a:pt x="342900" y="292001"/>
                  <a:pt x="330101" y="304800"/>
                  <a:pt x="314325" y="304800"/>
                </a:cubicBezTo>
                <a:lnTo>
                  <a:pt x="219075" y="304800"/>
                </a:lnTo>
                <a:cubicBezTo>
                  <a:pt x="203299" y="304800"/>
                  <a:pt x="190500" y="292001"/>
                  <a:pt x="190500" y="276225"/>
                </a:cubicBezTo>
                <a:lnTo>
                  <a:pt x="190500" y="142875"/>
                </a:lnTo>
                <a:close/>
                <a:moveTo>
                  <a:pt x="238125" y="152400"/>
                </a:moveTo>
                <a:cubicBezTo>
                  <a:pt x="230207" y="152400"/>
                  <a:pt x="223838" y="158770"/>
                  <a:pt x="223838" y="166688"/>
                </a:cubicBezTo>
                <a:cubicBezTo>
                  <a:pt x="223838" y="174605"/>
                  <a:pt x="230207" y="180975"/>
                  <a:pt x="238125" y="180975"/>
                </a:cubicBezTo>
                <a:lnTo>
                  <a:pt x="295275" y="180975"/>
                </a:lnTo>
                <a:cubicBezTo>
                  <a:pt x="303193" y="180975"/>
                  <a:pt x="309563" y="174605"/>
                  <a:pt x="309563" y="166688"/>
                </a:cubicBezTo>
                <a:cubicBezTo>
                  <a:pt x="309563" y="158770"/>
                  <a:pt x="303193" y="152400"/>
                  <a:pt x="295275" y="152400"/>
                </a:cubicBezTo>
                <a:lnTo>
                  <a:pt x="238125" y="152400"/>
                </a:lnTo>
                <a:close/>
                <a:moveTo>
                  <a:pt x="238125" y="209550"/>
                </a:moveTo>
                <a:cubicBezTo>
                  <a:pt x="230207" y="209550"/>
                  <a:pt x="223838" y="215920"/>
                  <a:pt x="223838" y="223838"/>
                </a:cubicBezTo>
                <a:cubicBezTo>
                  <a:pt x="223838" y="231755"/>
                  <a:pt x="230207" y="238125"/>
                  <a:pt x="238125" y="238125"/>
                </a:cubicBezTo>
                <a:lnTo>
                  <a:pt x="271463" y="238125"/>
                </a:lnTo>
                <a:cubicBezTo>
                  <a:pt x="279380" y="238125"/>
                  <a:pt x="285750" y="231755"/>
                  <a:pt x="285750" y="223838"/>
                </a:cubicBezTo>
                <a:cubicBezTo>
                  <a:pt x="285750" y="215920"/>
                  <a:pt x="279380" y="209550"/>
                  <a:pt x="271463" y="209550"/>
                </a:cubicBezTo>
                <a:lnTo>
                  <a:pt x="238125" y="209550"/>
                </a:ln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9" name="Text 6"/>
          <p:cNvSpPr/>
          <p:nvPr/>
        </p:nvSpPr>
        <p:spPr>
          <a:xfrm>
            <a:off x="5080000" y="2492375"/>
            <a:ext cx="217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Fraud Email Analyzer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8178800" y="1504950"/>
            <a:ext cx="3759200" cy="2286000"/>
          </a:xfrm>
          <a:custGeom>
            <a:avLst/>
            <a:gdLst/>
            <a:ahLst/>
            <a:cxnLst/>
            <a:rect l="l" t="t" r="r" b="b"/>
            <a:pathLst>
              <a:path w="3759200" h="2286000">
                <a:moveTo>
                  <a:pt x="101590" y="0"/>
                </a:moveTo>
                <a:lnTo>
                  <a:pt x="3657610" y="0"/>
                </a:lnTo>
                <a:cubicBezTo>
                  <a:pt x="3713717" y="0"/>
                  <a:pt x="3759200" y="45483"/>
                  <a:pt x="3759200" y="101590"/>
                </a:cubicBezTo>
                <a:lnTo>
                  <a:pt x="3759200" y="2184410"/>
                </a:lnTo>
                <a:cubicBezTo>
                  <a:pt x="3759200" y="2240517"/>
                  <a:pt x="3713717" y="2286000"/>
                  <a:pt x="36576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8521700" y="2492375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38100" y="0"/>
                </a:moveTo>
                <a:cubicBezTo>
                  <a:pt x="17085" y="0"/>
                  <a:pt x="0" y="17085"/>
                  <a:pt x="0" y="38100"/>
                </a:cubicBezTo>
                <a:lnTo>
                  <a:pt x="0" y="266700"/>
                </a:lnTo>
                <a:cubicBezTo>
                  <a:pt x="0" y="287715"/>
                  <a:pt x="17085" y="304800"/>
                  <a:pt x="38100" y="304800"/>
                </a:cubicBezTo>
                <a:lnTo>
                  <a:pt x="190500" y="304800"/>
                </a:lnTo>
                <a:cubicBezTo>
                  <a:pt x="211515" y="304800"/>
                  <a:pt x="228600" y="287715"/>
                  <a:pt x="228600" y="266700"/>
                </a:cubicBezTo>
                <a:lnTo>
                  <a:pt x="228600" y="38100"/>
                </a:lnTo>
                <a:cubicBezTo>
                  <a:pt x="228600" y="17085"/>
                  <a:pt x="211515" y="0"/>
                  <a:pt x="190500" y="0"/>
                </a:cubicBezTo>
                <a:lnTo>
                  <a:pt x="38100" y="0"/>
                </a:lnTo>
                <a:close/>
                <a:moveTo>
                  <a:pt x="104775" y="209550"/>
                </a:moveTo>
                <a:lnTo>
                  <a:pt x="123825" y="209550"/>
                </a:lnTo>
                <a:cubicBezTo>
                  <a:pt x="134362" y="209550"/>
                  <a:pt x="142875" y="218063"/>
                  <a:pt x="142875" y="228600"/>
                </a:cubicBezTo>
                <a:lnTo>
                  <a:pt x="142875" y="276225"/>
                </a:lnTo>
                <a:lnTo>
                  <a:pt x="85725" y="276225"/>
                </a:lnTo>
                <a:lnTo>
                  <a:pt x="85725" y="228600"/>
                </a:lnTo>
                <a:cubicBezTo>
                  <a:pt x="85725" y="218063"/>
                  <a:pt x="94238" y="209550"/>
                  <a:pt x="104775" y="209550"/>
                </a:cubicBezTo>
                <a:close/>
                <a:moveTo>
                  <a:pt x="57150" y="66675"/>
                </a:moveTo>
                <a:cubicBezTo>
                  <a:pt x="57150" y="61436"/>
                  <a:pt x="61436" y="57150"/>
                  <a:pt x="66675" y="57150"/>
                </a:cubicBezTo>
                <a:lnTo>
                  <a:pt x="85725" y="57150"/>
                </a:lnTo>
                <a:cubicBezTo>
                  <a:pt x="90964" y="57150"/>
                  <a:pt x="95250" y="61436"/>
                  <a:pt x="95250" y="66675"/>
                </a:cubicBezTo>
                <a:lnTo>
                  <a:pt x="95250" y="85725"/>
                </a:lnTo>
                <a:cubicBezTo>
                  <a:pt x="95250" y="90964"/>
                  <a:pt x="90964" y="95250"/>
                  <a:pt x="85725" y="95250"/>
                </a:cubicBezTo>
                <a:lnTo>
                  <a:pt x="66675" y="95250"/>
                </a:lnTo>
                <a:cubicBezTo>
                  <a:pt x="61436" y="95250"/>
                  <a:pt x="57150" y="90964"/>
                  <a:pt x="57150" y="85725"/>
                </a:cubicBezTo>
                <a:lnTo>
                  <a:pt x="57150" y="66675"/>
                </a:lnTo>
                <a:close/>
                <a:moveTo>
                  <a:pt x="142875" y="57150"/>
                </a:moveTo>
                <a:lnTo>
                  <a:pt x="161925" y="57150"/>
                </a:lnTo>
                <a:cubicBezTo>
                  <a:pt x="167164" y="57150"/>
                  <a:pt x="171450" y="61436"/>
                  <a:pt x="171450" y="66675"/>
                </a:cubicBezTo>
                <a:lnTo>
                  <a:pt x="171450" y="85725"/>
                </a:lnTo>
                <a:cubicBezTo>
                  <a:pt x="171450" y="90964"/>
                  <a:pt x="167164" y="95250"/>
                  <a:pt x="161925" y="95250"/>
                </a:cubicBezTo>
                <a:lnTo>
                  <a:pt x="142875" y="95250"/>
                </a:lnTo>
                <a:cubicBezTo>
                  <a:pt x="137636" y="95250"/>
                  <a:pt x="133350" y="90964"/>
                  <a:pt x="133350" y="85725"/>
                </a:cubicBezTo>
                <a:lnTo>
                  <a:pt x="133350" y="66675"/>
                </a:lnTo>
                <a:cubicBezTo>
                  <a:pt x="133350" y="61436"/>
                  <a:pt x="137636" y="57150"/>
                  <a:pt x="142875" y="57150"/>
                </a:cubicBezTo>
                <a:close/>
                <a:moveTo>
                  <a:pt x="57150" y="142875"/>
                </a:moveTo>
                <a:cubicBezTo>
                  <a:pt x="57150" y="137636"/>
                  <a:pt x="61436" y="133350"/>
                  <a:pt x="66675" y="133350"/>
                </a:cubicBezTo>
                <a:lnTo>
                  <a:pt x="85725" y="133350"/>
                </a:lnTo>
                <a:cubicBezTo>
                  <a:pt x="90964" y="133350"/>
                  <a:pt x="95250" y="137636"/>
                  <a:pt x="95250" y="142875"/>
                </a:cubicBezTo>
                <a:lnTo>
                  <a:pt x="95250" y="161925"/>
                </a:lnTo>
                <a:cubicBezTo>
                  <a:pt x="95250" y="167164"/>
                  <a:pt x="90964" y="171450"/>
                  <a:pt x="85725" y="171450"/>
                </a:cubicBezTo>
                <a:lnTo>
                  <a:pt x="66675" y="171450"/>
                </a:lnTo>
                <a:cubicBezTo>
                  <a:pt x="61436" y="171450"/>
                  <a:pt x="57150" y="167164"/>
                  <a:pt x="57150" y="161925"/>
                </a:cubicBezTo>
                <a:lnTo>
                  <a:pt x="57150" y="142875"/>
                </a:lnTo>
                <a:close/>
                <a:moveTo>
                  <a:pt x="142875" y="133350"/>
                </a:moveTo>
                <a:lnTo>
                  <a:pt x="161925" y="133350"/>
                </a:lnTo>
                <a:cubicBezTo>
                  <a:pt x="167164" y="133350"/>
                  <a:pt x="171450" y="137636"/>
                  <a:pt x="171450" y="142875"/>
                </a:cubicBezTo>
                <a:lnTo>
                  <a:pt x="171450" y="161925"/>
                </a:lnTo>
                <a:cubicBezTo>
                  <a:pt x="171450" y="167164"/>
                  <a:pt x="167164" y="171450"/>
                  <a:pt x="161925" y="171450"/>
                </a:cubicBezTo>
                <a:lnTo>
                  <a:pt x="142875" y="171450"/>
                </a:lnTo>
                <a:cubicBezTo>
                  <a:pt x="137636" y="171450"/>
                  <a:pt x="133350" y="167164"/>
                  <a:pt x="133350" y="161925"/>
                </a:cubicBezTo>
                <a:lnTo>
                  <a:pt x="133350" y="142875"/>
                </a:lnTo>
                <a:cubicBezTo>
                  <a:pt x="133350" y="137636"/>
                  <a:pt x="137636" y="133350"/>
                  <a:pt x="142875" y="133350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12" name="Text 9"/>
          <p:cNvSpPr/>
          <p:nvPr/>
        </p:nvSpPr>
        <p:spPr>
          <a:xfrm>
            <a:off x="9042400" y="2492375"/>
            <a:ext cx="2501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Organization Verification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3987800"/>
            <a:ext cx="3759200" cy="2286000"/>
          </a:xfrm>
          <a:custGeom>
            <a:avLst/>
            <a:gdLst/>
            <a:ahLst/>
            <a:cxnLst/>
            <a:rect l="l" t="t" r="r" b="b"/>
            <a:pathLst>
              <a:path w="3759200" h="2286000">
                <a:moveTo>
                  <a:pt x="101590" y="0"/>
                </a:moveTo>
                <a:lnTo>
                  <a:pt x="3657610" y="0"/>
                </a:lnTo>
                <a:cubicBezTo>
                  <a:pt x="3713717" y="0"/>
                  <a:pt x="3759200" y="45483"/>
                  <a:pt x="3759200" y="101590"/>
                </a:cubicBezTo>
                <a:lnTo>
                  <a:pt x="3759200" y="2184410"/>
                </a:lnTo>
                <a:cubicBezTo>
                  <a:pt x="3759200" y="2240517"/>
                  <a:pt x="3713717" y="2286000"/>
                  <a:pt x="36576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558800" y="49752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3159" y="118884"/>
                </a:moveTo>
                <a:lnTo>
                  <a:pt x="51554" y="137279"/>
                </a:lnTo>
                <a:cubicBezTo>
                  <a:pt x="55126" y="140851"/>
                  <a:pt x="59948" y="142875"/>
                  <a:pt x="65008" y="142875"/>
                </a:cubicBezTo>
                <a:lnTo>
                  <a:pt x="77807" y="142875"/>
                </a:lnTo>
                <a:cubicBezTo>
                  <a:pt x="82867" y="142875"/>
                  <a:pt x="87690" y="144899"/>
                  <a:pt x="91261" y="148471"/>
                </a:cubicBezTo>
                <a:lnTo>
                  <a:pt x="108704" y="165914"/>
                </a:lnTo>
                <a:cubicBezTo>
                  <a:pt x="112276" y="169485"/>
                  <a:pt x="114300" y="174308"/>
                  <a:pt x="114300" y="179368"/>
                </a:cubicBezTo>
                <a:lnTo>
                  <a:pt x="114300" y="201692"/>
                </a:lnTo>
                <a:cubicBezTo>
                  <a:pt x="114300" y="206752"/>
                  <a:pt x="116324" y="211574"/>
                  <a:pt x="119896" y="215146"/>
                </a:cubicBezTo>
                <a:lnTo>
                  <a:pt x="127814" y="223064"/>
                </a:lnTo>
                <a:cubicBezTo>
                  <a:pt x="131385" y="226635"/>
                  <a:pt x="133410" y="231458"/>
                  <a:pt x="133410" y="236518"/>
                </a:cubicBezTo>
                <a:lnTo>
                  <a:pt x="133410" y="247650"/>
                </a:lnTo>
                <a:cubicBezTo>
                  <a:pt x="133410" y="258187"/>
                  <a:pt x="141923" y="266700"/>
                  <a:pt x="152460" y="266700"/>
                </a:cubicBezTo>
                <a:cubicBezTo>
                  <a:pt x="162997" y="266700"/>
                  <a:pt x="171510" y="258187"/>
                  <a:pt x="171510" y="247650"/>
                </a:cubicBezTo>
                <a:lnTo>
                  <a:pt x="171510" y="246043"/>
                </a:lnTo>
                <a:cubicBezTo>
                  <a:pt x="171510" y="240983"/>
                  <a:pt x="173534" y="236160"/>
                  <a:pt x="177105" y="232589"/>
                </a:cubicBezTo>
                <a:lnTo>
                  <a:pt x="204073" y="205621"/>
                </a:lnTo>
                <a:cubicBezTo>
                  <a:pt x="207645" y="202049"/>
                  <a:pt x="209669" y="197227"/>
                  <a:pt x="209669" y="192167"/>
                </a:cubicBezTo>
                <a:lnTo>
                  <a:pt x="209669" y="171510"/>
                </a:lnTo>
                <a:cubicBezTo>
                  <a:pt x="209669" y="160973"/>
                  <a:pt x="201156" y="152460"/>
                  <a:pt x="190619" y="152460"/>
                </a:cubicBezTo>
                <a:lnTo>
                  <a:pt x="141387" y="152460"/>
                </a:lnTo>
                <a:cubicBezTo>
                  <a:pt x="136327" y="152460"/>
                  <a:pt x="131505" y="150435"/>
                  <a:pt x="127933" y="146864"/>
                </a:cubicBezTo>
                <a:lnTo>
                  <a:pt x="118408" y="137339"/>
                </a:lnTo>
                <a:cubicBezTo>
                  <a:pt x="115907" y="134838"/>
                  <a:pt x="114479" y="131385"/>
                  <a:pt x="114479" y="127814"/>
                </a:cubicBezTo>
                <a:cubicBezTo>
                  <a:pt x="114479" y="120372"/>
                  <a:pt x="120491" y="114360"/>
                  <a:pt x="127933" y="114360"/>
                </a:cubicBezTo>
                <a:lnTo>
                  <a:pt x="148590" y="114360"/>
                </a:lnTo>
                <a:cubicBezTo>
                  <a:pt x="156031" y="114360"/>
                  <a:pt x="162044" y="108347"/>
                  <a:pt x="162044" y="100905"/>
                </a:cubicBezTo>
                <a:cubicBezTo>
                  <a:pt x="162044" y="97334"/>
                  <a:pt x="160615" y="93881"/>
                  <a:pt x="158115" y="91380"/>
                </a:cubicBezTo>
                <a:lnTo>
                  <a:pt x="146387" y="79653"/>
                </a:lnTo>
                <a:cubicBezTo>
                  <a:pt x="144066" y="77391"/>
                  <a:pt x="142875" y="74474"/>
                  <a:pt x="142875" y="71438"/>
                </a:cubicBezTo>
                <a:cubicBezTo>
                  <a:pt x="142875" y="68401"/>
                  <a:pt x="144066" y="65484"/>
                  <a:pt x="146268" y="63282"/>
                </a:cubicBezTo>
                <a:lnTo>
                  <a:pt x="156567" y="52983"/>
                </a:lnTo>
                <a:cubicBezTo>
                  <a:pt x="160020" y="49530"/>
                  <a:pt x="161985" y="44827"/>
                  <a:pt x="161985" y="39945"/>
                </a:cubicBezTo>
                <a:cubicBezTo>
                  <a:pt x="161985" y="35659"/>
                  <a:pt x="160556" y="31790"/>
                  <a:pt x="158175" y="28694"/>
                </a:cubicBezTo>
                <a:cubicBezTo>
                  <a:pt x="156270" y="28635"/>
                  <a:pt x="154365" y="28575"/>
                  <a:pt x="152460" y="28575"/>
                </a:cubicBezTo>
                <a:cubicBezTo>
                  <a:pt x="95667" y="28575"/>
                  <a:pt x="47863" y="66794"/>
                  <a:pt x="33218" y="118884"/>
                </a:cubicBezTo>
                <a:close/>
                <a:moveTo>
                  <a:pt x="276225" y="152400"/>
                </a:moveTo>
                <a:cubicBezTo>
                  <a:pt x="276225" y="131802"/>
                  <a:pt x="271224" y="112395"/>
                  <a:pt x="262295" y="95369"/>
                </a:cubicBezTo>
                <a:cubicBezTo>
                  <a:pt x="258485" y="95905"/>
                  <a:pt x="254734" y="97691"/>
                  <a:pt x="251639" y="100786"/>
                </a:cubicBezTo>
                <a:lnTo>
                  <a:pt x="243661" y="108764"/>
                </a:lnTo>
                <a:cubicBezTo>
                  <a:pt x="240090" y="112335"/>
                  <a:pt x="238065" y="117157"/>
                  <a:pt x="238065" y="122218"/>
                </a:cubicBezTo>
                <a:lnTo>
                  <a:pt x="238065" y="142875"/>
                </a:lnTo>
                <a:cubicBezTo>
                  <a:pt x="238065" y="153412"/>
                  <a:pt x="246578" y="161925"/>
                  <a:pt x="257115" y="161925"/>
                </a:cubicBezTo>
                <a:lnTo>
                  <a:pt x="271463" y="161925"/>
                </a:lnTo>
                <a:cubicBezTo>
                  <a:pt x="272951" y="161925"/>
                  <a:pt x="274439" y="161746"/>
                  <a:pt x="275808" y="161449"/>
                </a:cubicBezTo>
                <a:cubicBezTo>
                  <a:pt x="276046" y="158472"/>
                  <a:pt x="276106" y="155436"/>
                  <a:pt x="276106" y="152400"/>
                </a:cubicBezTo>
                <a:close/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15" name="Text 12"/>
          <p:cNvSpPr/>
          <p:nvPr/>
        </p:nvSpPr>
        <p:spPr>
          <a:xfrm>
            <a:off x="1117600" y="4975225"/>
            <a:ext cx="2298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Global Scam Database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216400" y="3987800"/>
            <a:ext cx="7721600" cy="2286000"/>
          </a:xfrm>
          <a:custGeom>
            <a:avLst/>
            <a:gdLst/>
            <a:ahLst/>
            <a:cxnLst/>
            <a:rect l="l" t="t" r="r" b="b"/>
            <a:pathLst>
              <a:path w="7721600" h="2286000">
                <a:moveTo>
                  <a:pt x="101590" y="0"/>
                </a:moveTo>
                <a:lnTo>
                  <a:pt x="7620010" y="0"/>
                </a:lnTo>
                <a:cubicBezTo>
                  <a:pt x="7676117" y="0"/>
                  <a:pt x="7721600" y="45483"/>
                  <a:pt x="7721600" y="101590"/>
                </a:cubicBezTo>
                <a:lnTo>
                  <a:pt x="7721600" y="2184410"/>
                </a:lnTo>
                <a:cubicBezTo>
                  <a:pt x="7721600" y="2240517"/>
                  <a:pt x="7676117" y="2286000"/>
                  <a:pt x="76200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4540250" y="4975225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0"/>
                </a:moveTo>
                <a:cubicBezTo>
                  <a:pt x="122813" y="0"/>
                  <a:pt x="114300" y="8513"/>
                  <a:pt x="114300" y="19050"/>
                </a:cubicBezTo>
                <a:lnTo>
                  <a:pt x="114300" y="20955"/>
                </a:lnTo>
                <a:cubicBezTo>
                  <a:pt x="70842" y="29766"/>
                  <a:pt x="38100" y="68223"/>
                  <a:pt x="38100" y="114300"/>
                </a:cubicBezTo>
                <a:lnTo>
                  <a:pt x="38100" y="127218"/>
                </a:lnTo>
                <a:cubicBezTo>
                  <a:pt x="38100" y="155853"/>
                  <a:pt x="28337" y="183654"/>
                  <a:pt x="10478" y="206038"/>
                </a:cubicBezTo>
                <a:lnTo>
                  <a:pt x="4643" y="213300"/>
                </a:lnTo>
                <a:cubicBezTo>
                  <a:pt x="1607" y="217051"/>
                  <a:pt x="0" y="221694"/>
                  <a:pt x="0" y="226516"/>
                </a:cubicBezTo>
                <a:cubicBezTo>
                  <a:pt x="0" y="238185"/>
                  <a:pt x="9465" y="247650"/>
                  <a:pt x="21134" y="247650"/>
                </a:cubicBezTo>
                <a:lnTo>
                  <a:pt x="245507" y="247650"/>
                </a:lnTo>
                <a:cubicBezTo>
                  <a:pt x="257175" y="247650"/>
                  <a:pt x="266640" y="238185"/>
                  <a:pt x="266640" y="226516"/>
                </a:cubicBezTo>
                <a:cubicBezTo>
                  <a:pt x="266640" y="221694"/>
                  <a:pt x="265033" y="217051"/>
                  <a:pt x="261997" y="213300"/>
                </a:cubicBezTo>
                <a:lnTo>
                  <a:pt x="256163" y="206038"/>
                </a:lnTo>
                <a:cubicBezTo>
                  <a:pt x="238363" y="183654"/>
                  <a:pt x="228600" y="155853"/>
                  <a:pt x="228600" y="127218"/>
                </a:cubicBezTo>
                <a:lnTo>
                  <a:pt x="228600" y="114300"/>
                </a:lnTo>
                <a:cubicBezTo>
                  <a:pt x="228600" y="68223"/>
                  <a:pt x="195858" y="29766"/>
                  <a:pt x="152400" y="20955"/>
                </a:cubicBezTo>
                <a:lnTo>
                  <a:pt x="152400" y="19050"/>
                </a:lnTo>
                <a:cubicBezTo>
                  <a:pt x="152400" y="8513"/>
                  <a:pt x="143887" y="0"/>
                  <a:pt x="133350" y="0"/>
                </a:cubicBezTo>
                <a:close/>
                <a:moveTo>
                  <a:pt x="96441" y="276225"/>
                </a:moveTo>
                <a:cubicBezTo>
                  <a:pt x="100667" y="292656"/>
                  <a:pt x="115610" y="304800"/>
                  <a:pt x="133350" y="304800"/>
                </a:cubicBezTo>
                <a:cubicBezTo>
                  <a:pt x="151090" y="304800"/>
                  <a:pt x="166033" y="292656"/>
                  <a:pt x="170259" y="276225"/>
                </a:cubicBezTo>
                <a:lnTo>
                  <a:pt x="96441" y="276225"/>
                </a:ln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18" name="Text 15"/>
          <p:cNvSpPr/>
          <p:nvPr/>
        </p:nvSpPr>
        <p:spPr>
          <a:xfrm>
            <a:off x="5080000" y="4975225"/>
            <a:ext cx="3619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Instant Alerts &amp; One-Click Reporting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49946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Reach &amp; Conclusion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286000"/>
            <a:ext cx="5664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Universal Protection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895600"/>
            <a:ext cx="5588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34B1C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For Users Worldwide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3505200"/>
            <a:ext cx="55499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VerifiEd is an inclusive tool designed for anyone who encounters opportunities online, regardless of location or background.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096000" y="1092200"/>
            <a:ext cx="2819400" cy="1422400"/>
          </a:xfrm>
          <a:custGeom>
            <a:avLst/>
            <a:gdLst/>
            <a:ahLst/>
            <a:cxnLst/>
            <a:rect l="l" t="t" r="r" b="b"/>
            <a:pathLst>
              <a:path w="2819400" h="1422400">
                <a:moveTo>
                  <a:pt x="101602" y="0"/>
                </a:moveTo>
                <a:lnTo>
                  <a:pt x="2717798" y="0"/>
                </a:lnTo>
                <a:cubicBezTo>
                  <a:pt x="2773911" y="0"/>
                  <a:pt x="2819400" y="45489"/>
                  <a:pt x="2819400" y="101602"/>
                </a:cubicBezTo>
                <a:lnTo>
                  <a:pt x="2819400" y="1320798"/>
                </a:lnTo>
                <a:cubicBezTo>
                  <a:pt x="2819400" y="1376911"/>
                  <a:pt x="2773911" y="1422400"/>
                  <a:pt x="27177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7342188" y="14097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79561" y="-9674"/>
                </a:moveTo>
                <a:cubicBezTo>
                  <a:pt x="171078" y="-11385"/>
                  <a:pt x="162371" y="-11385"/>
                  <a:pt x="153888" y="-9674"/>
                </a:cubicBezTo>
                <a:lnTo>
                  <a:pt x="14362" y="18231"/>
                </a:lnTo>
                <a:cubicBezTo>
                  <a:pt x="6028" y="19869"/>
                  <a:pt x="0" y="27236"/>
                  <a:pt x="0" y="35719"/>
                </a:cubicBezTo>
                <a:cubicBezTo>
                  <a:pt x="0" y="43383"/>
                  <a:pt x="4837" y="50081"/>
                  <a:pt x="11906" y="52536"/>
                </a:cubicBezTo>
                <a:lnTo>
                  <a:pt x="11906" y="107156"/>
                </a:lnTo>
                <a:lnTo>
                  <a:pt x="223" y="165646"/>
                </a:lnTo>
                <a:cubicBezTo>
                  <a:pt x="74" y="166315"/>
                  <a:pt x="0" y="167060"/>
                  <a:pt x="0" y="167804"/>
                </a:cubicBezTo>
                <a:cubicBezTo>
                  <a:pt x="0" y="173757"/>
                  <a:pt x="4837" y="178668"/>
                  <a:pt x="10864" y="178668"/>
                </a:cubicBezTo>
                <a:lnTo>
                  <a:pt x="36835" y="178668"/>
                </a:lnTo>
                <a:cubicBezTo>
                  <a:pt x="42788" y="178668"/>
                  <a:pt x="47699" y="173831"/>
                  <a:pt x="47699" y="167804"/>
                </a:cubicBezTo>
                <a:cubicBezTo>
                  <a:pt x="47699" y="167060"/>
                  <a:pt x="47625" y="166390"/>
                  <a:pt x="47476" y="165646"/>
                </a:cubicBezTo>
                <a:lnTo>
                  <a:pt x="35719" y="107156"/>
                </a:lnTo>
                <a:lnTo>
                  <a:pt x="35719" y="57522"/>
                </a:lnTo>
                <a:lnTo>
                  <a:pt x="71438" y="64666"/>
                </a:lnTo>
                <a:lnTo>
                  <a:pt x="71438" y="107156"/>
                </a:lnTo>
                <a:cubicBezTo>
                  <a:pt x="71438" y="159767"/>
                  <a:pt x="114077" y="202406"/>
                  <a:pt x="166688" y="202406"/>
                </a:cubicBezTo>
                <a:cubicBezTo>
                  <a:pt x="219298" y="202406"/>
                  <a:pt x="261938" y="159767"/>
                  <a:pt x="261938" y="107156"/>
                </a:cubicBezTo>
                <a:lnTo>
                  <a:pt x="261938" y="64666"/>
                </a:lnTo>
                <a:lnTo>
                  <a:pt x="319013" y="53280"/>
                </a:lnTo>
                <a:cubicBezTo>
                  <a:pt x="327347" y="51569"/>
                  <a:pt x="333375" y="44202"/>
                  <a:pt x="333375" y="35719"/>
                </a:cubicBezTo>
                <a:cubicBezTo>
                  <a:pt x="333375" y="27236"/>
                  <a:pt x="327347" y="19869"/>
                  <a:pt x="319013" y="18231"/>
                </a:cubicBezTo>
                <a:lnTo>
                  <a:pt x="179561" y="-9674"/>
                </a:lnTo>
                <a:close/>
                <a:moveTo>
                  <a:pt x="166688" y="166688"/>
                </a:moveTo>
                <a:cubicBezTo>
                  <a:pt x="133796" y="166688"/>
                  <a:pt x="107156" y="140047"/>
                  <a:pt x="107156" y="107156"/>
                </a:cubicBezTo>
                <a:lnTo>
                  <a:pt x="226219" y="107156"/>
                </a:lnTo>
                <a:cubicBezTo>
                  <a:pt x="226219" y="140047"/>
                  <a:pt x="199579" y="166688"/>
                  <a:pt x="166688" y="166688"/>
                </a:cubicBezTo>
                <a:close/>
                <a:moveTo>
                  <a:pt x="89371" y="238199"/>
                </a:moveTo>
                <a:cubicBezTo>
                  <a:pt x="43681" y="259184"/>
                  <a:pt x="11906" y="305321"/>
                  <a:pt x="11906" y="358899"/>
                </a:cubicBezTo>
                <a:cubicBezTo>
                  <a:pt x="11906" y="371103"/>
                  <a:pt x="21803" y="381000"/>
                  <a:pt x="34007" y="381000"/>
                </a:cubicBezTo>
                <a:lnTo>
                  <a:pt x="148828" y="381000"/>
                </a:lnTo>
                <a:lnTo>
                  <a:pt x="148828" y="272355"/>
                </a:lnTo>
                <a:lnTo>
                  <a:pt x="106114" y="240357"/>
                </a:lnTo>
                <a:cubicBezTo>
                  <a:pt x="101278" y="236711"/>
                  <a:pt x="94804" y="235744"/>
                  <a:pt x="89297" y="238274"/>
                </a:cubicBezTo>
                <a:close/>
                <a:moveTo>
                  <a:pt x="184547" y="381000"/>
                </a:moveTo>
                <a:lnTo>
                  <a:pt x="299368" y="381000"/>
                </a:lnTo>
                <a:cubicBezTo>
                  <a:pt x="311572" y="381000"/>
                  <a:pt x="321469" y="371103"/>
                  <a:pt x="321469" y="358899"/>
                </a:cubicBezTo>
                <a:cubicBezTo>
                  <a:pt x="321469" y="305321"/>
                  <a:pt x="289694" y="259184"/>
                  <a:pt x="244004" y="238274"/>
                </a:cubicBezTo>
                <a:cubicBezTo>
                  <a:pt x="238497" y="235744"/>
                  <a:pt x="232023" y="236711"/>
                  <a:pt x="227186" y="240357"/>
                </a:cubicBezTo>
                <a:lnTo>
                  <a:pt x="184472" y="272355"/>
                </a:lnTo>
                <a:lnTo>
                  <a:pt x="184472" y="381000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8" name="Text 5"/>
          <p:cNvSpPr/>
          <p:nvPr/>
        </p:nvSpPr>
        <p:spPr>
          <a:xfrm>
            <a:off x="7020190" y="2006600"/>
            <a:ext cx="965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Students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9118600" y="1092200"/>
            <a:ext cx="2819400" cy="1422400"/>
          </a:xfrm>
          <a:custGeom>
            <a:avLst/>
            <a:gdLst/>
            <a:ahLst/>
            <a:cxnLst/>
            <a:rect l="l" t="t" r="r" b="b"/>
            <a:pathLst>
              <a:path w="2819400" h="1422400">
                <a:moveTo>
                  <a:pt x="101602" y="0"/>
                </a:moveTo>
                <a:lnTo>
                  <a:pt x="2717798" y="0"/>
                </a:lnTo>
                <a:cubicBezTo>
                  <a:pt x="2773911" y="0"/>
                  <a:pt x="2819400" y="45489"/>
                  <a:pt x="2819400" y="101602"/>
                </a:cubicBezTo>
                <a:lnTo>
                  <a:pt x="2819400" y="1320798"/>
                </a:lnTo>
                <a:cubicBezTo>
                  <a:pt x="2819400" y="1376911"/>
                  <a:pt x="2773911" y="1422400"/>
                  <a:pt x="27177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4B1C9">
              <a:alpha val="4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10293350" y="14097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1906"/>
                </a:moveTo>
                <a:cubicBezTo>
                  <a:pt x="280838" y="11906"/>
                  <a:pt x="315516" y="46584"/>
                  <a:pt x="315516" y="89297"/>
                </a:cubicBezTo>
                <a:cubicBezTo>
                  <a:pt x="315516" y="132010"/>
                  <a:pt x="280838" y="166688"/>
                  <a:pt x="238125" y="166688"/>
                </a:cubicBezTo>
                <a:cubicBezTo>
                  <a:pt x="195412" y="166688"/>
                  <a:pt x="160734" y="132010"/>
                  <a:pt x="160734" y="89297"/>
                </a:cubicBezTo>
                <a:cubicBezTo>
                  <a:pt x="160734" y="46584"/>
                  <a:pt x="195412" y="11906"/>
                  <a:pt x="238125" y="11906"/>
                </a:cubicBezTo>
                <a:close/>
                <a:moveTo>
                  <a:pt x="71438" y="65484"/>
                </a:moveTo>
                <a:cubicBezTo>
                  <a:pt x="101008" y="65484"/>
                  <a:pt x="125016" y="89492"/>
                  <a:pt x="125016" y="119063"/>
                </a:cubicBezTo>
                <a:cubicBezTo>
                  <a:pt x="125016" y="148633"/>
                  <a:pt x="101008" y="172641"/>
                  <a:pt x="71438" y="172641"/>
                </a:cubicBezTo>
                <a:cubicBezTo>
                  <a:pt x="41867" y="172641"/>
                  <a:pt x="17859" y="148633"/>
                  <a:pt x="17859" y="119063"/>
                </a:cubicBezTo>
                <a:cubicBezTo>
                  <a:pt x="17859" y="89492"/>
                  <a:pt x="41867" y="65484"/>
                  <a:pt x="71437" y="65484"/>
                </a:cubicBezTo>
                <a:close/>
                <a:moveTo>
                  <a:pt x="0" y="309563"/>
                </a:moveTo>
                <a:cubicBezTo>
                  <a:pt x="0" y="256952"/>
                  <a:pt x="42639" y="214313"/>
                  <a:pt x="95250" y="214313"/>
                </a:cubicBezTo>
                <a:cubicBezTo>
                  <a:pt x="104775" y="214313"/>
                  <a:pt x="114002" y="215726"/>
                  <a:pt x="122709" y="218331"/>
                </a:cubicBezTo>
                <a:cubicBezTo>
                  <a:pt x="98227" y="245715"/>
                  <a:pt x="83344" y="281880"/>
                  <a:pt x="83344" y="321469"/>
                </a:cubicBezTo>
                <a:lnTo>
                  <a:pt x="83344" y="333375"/>
                </a:lnTo>
                <a:cubicBezTo>
                  <a:pt x="83344" y="341858"/>
                  <a:pt x="85130" y="349895"/>
                  <a:pt x="88329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309563"/>
                </a:lnTo>
                <a:close/>
                <a:moveTo>
                  <a:pt x="387921" y="357188"/>
                </a:moveTo>
                <a:cubicBezTo>
                  <a:pt x="391120" y="349895"/>
                  <a:pt x="392906" y="341858"/>
                  <a:pt x="392906" y="333375"/>
                </a:cubicBezTo>
                <a:lnTo>
                  <a:pt x="392906" y="321469"/>
                </a:lnTo>
                <a:cubicBezTo>
                  <a:pt x="392906" y="281880"/>
                  <a:pt x="378023" y="245715"/>
                  <a:pt x="353541" y="218331"/>
                </a:cubicBezTo>
                <a:cubicBezTo>
                  <a:pt x="362248" y="215726"/>
                  <a:pt x="371475" y="214313"/>
                  <a:pt x="381000" y="214313"/>
                </a:cubicBezTo>
                <a:cubicBezTo>
                  <a:pt x="433611" y="214313"/>
                  <a:pt x="476250" y="256952"/>
                  <a:pt x="476250" y="309563"/>
                </a:cubicBezTo>
                <a:lnTo>
                  <a:pt x="476250" y="333375"/>
                </a:lnTo>
                <a:cubicBezTo>
                  <a:pt x="476250" y="346546"/>
                  <a:pt x="465609" y="357188"/>
                  <a:pt x="452438" y="357188"/>
                </a:cubicBezTo>
                <a:lnTo>
                  <a:pt x="387921" y="357188"/>
                </a:lnTo>
                <a:close/>
                <a:moveTo>
                  <a:pt x="351234" y="119063"/>
                </a:moveTo>
                <a:cubicBezTo>
                  <a:pt x="351234" y="89492"/>
                  <a:pt x="375242" y="65484"/>
                  <a:pt x="404813" y="65484"/>
                </a:cubicBezTo>
                <a:cubicBezTo>
                  <a:pt x="434383" y="65484"/>
                  <a:pt x="458391" y="89492"/>
                  <a:pt x="458391" y="119062"/>
                </a:cubicBezTo>
                <a:cubicBezTo>
                  <a:pt x="458391" y="148633"/>
                  <a:pt x="434383" y="172641"/>
                  <a:pt x="404813" y="172641"/>
                </a:cubicBezTo>
                <a:cubicBezTo>
                  <a:pt x="375242" y="172641"/>
                  <a:pt x="351234" y="148633"/>
                  <a:pt x="351234" y="119063"/>
                </a:cubicBezTo>
                <a:close/>
                <a:moveTo>
                  <a:pt x="119063" y="321469"/>
                </a:moveTo>
                <a:cubicBezTo>
                  <a:pt x="119063" y="255687"/>
                  <a:pt x="172343" y="202406"/>
                  <a:pt x="238125" y="202406"/>
                </a:cubicBezTo>
                <a:cubicBezTo>
                  <a:pt x="303907" y="202406"/>
                  <a:pt x="357188" y="255687"/>
                  <a:pt x="357188" y="321469"/>
                </a:cubicBezTo>
                <a:lnTo>
                  <a:pt x="357188" y="333375"/>
                </a:lnTo>
                <a:cubicBezTo>
                  <a:pt x="357188" y="346546"/>
                  <a:pt x="346546" y="357188"/>
                  <a:pt x="333375" y="357188"/>
                </a:cubicBezTo>
                <a:lnTo>
                  <a:pt x="142875" y="357188"/>
                </a:lnTo>
                <a:cubicBezTo>
                  <a:pt x="129704" y="357188"/>
                  <a:pt x="119063" y="346546"/>
                  <a:pt x="119063" y="333375"/>
                </a:cubicBezTo>
                <a:lnTo>
                  <a:pt x="119063" y="321469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1" name="Text 8"/>
          <p:cNvSpPr/>
          <p:nvPr/>
        </p:nvSpPr>
        <p:spPr>
          <a:xfrm>
            <a:off x="10104703" y="2006600"/>
            <a:ext cx="850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Parents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096000" y="2717800"/>
            <a:ext cx="2819400" cy="1422400"/>
          </a:xfrm>
          <a:custGeom>
            <a:avLst/>
            <a:gdLst/>
            <a:ahLst/>
            <a:cxnLst/>
            <a:rect l="l" t="t" r="r" b="b"/>
            <a:pathLst>
              <a:path w="2819400" h="1422400">
                <a:moveTo>
                  <a:pt x="101602" y="0"/>
                </a:moveTo>
                <a:lnTo>
                  <a:pt x="2717798" y="0"/>
                </a:lnTo>
                <a:cubicBezTo>
                  <a:pt x="2773911" y="0"/>
                  <a:pt x="2819400" y="45489"/>
                  <a:pt x="2819400" y="101602"/>
                </a:cubicBezTo>
                <a:lnTo>
                  <a:pt x="2819400" y="1320798"/>
                </a:lnTo>
                <a:cubicBezTo>
                  <a:pt x="2819400" y="1376911"/>
                  <a:pt x="2773911" y="1422400"/>
                  <a:pt x="27177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4B1C9">
              <a:alpha val="40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7318375" y="3035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09563" y="154781"/>
                </a:moveTo>
                <a:cubicBezTo>
                  <a:pt x="309563" y="188937"/>
                  <a:pt x="298475" y="220489"/>
                  <a:pt x="279797" y="246087"/>
                </a:cubicBezTo>
                <a:lnTo>
                  <a:pt x="374005" y="340370"/>
                </a:lnTo>
                <a:cubicBezTo>
                  <a:pt x="383307" y="349672"/>
                  <a:pt x="383307" y="364778"/>
                  <a:pt x="374005" y="374079"/>
                </a:cubicBezTo>
                <a:cubicBezTo>
                  <a:pt x="364703" y="383381"/>
                  <a:pt x="349597" y="383381"/>
                  <a:pt x="340296" y="374079"/>
                </a:cubicBezTo>
                <a:lnTo>
                  <a:pt x="246087" y="279797"/>
                </a:lnTo>
                <a:cubicBezTo>
                  <a:pt x="220489" y="298475"/>
                  <a:pt x="188937" y="309563"/>
                  <a:pt x="154781" y="309563"/>
                </a:cubicBezTo>
                <a:cubicBezTo>
                  <a:pt x="69279" y="309563"/>
                  <a:pt x="0" y="240283"/>
                  <a:pt x="0" y="154781"/>
                </a:cubicBezTo>
                <a:cubicBezTo>
                  <a:pt x="0" y="69279"/>
                  <a:pt x="69279" y="0"/>
                  <a:pt x="154781" y="0"/>
                </a:cubicBezTo>
                <a:cubicBezTo>
                  <a:pt x="240283" y="0"/>
                  <a:pt x="309563" y="69279"/>
                  <a:pt x="309563" y="154781"/>
                </a:cubicBezTo>
                <a:close/>
                <a:moveTo>
                  <a:pt x="154781" y="261938"/>
                </a:moveTo>
                <a:cubicBezTo>
                  <a:pt x="213922" y="261938"/>
                  <a:pt x="261938" y="213922"/>
                  <a:pt x="261938" y="154781"/>
                </a:cubicBezTo>
                <a:cubicBezTo>
                  <a:pt x="261938" y="95640"/>
                  <a:pt x="213922" y="47625"/>
                  <a:pt x="154781" y="47625"/>
                </a:cubicBezTo>
                <a:cubicBezTo>
                  <a:pt x="95640" y="47625"/>
                  <a:pt x="47625" y="95640"/>
                  <a:pt x="47625" y="154781"/>
                </a:cubicBezTo>
                <a:cubicBezTo>
                  <a:pt x="47625" y="213922"/>
                  <a:pt x="95640" y="261938"/>
                  <a:pt x="154781" y="261938"/>
                </a:cubicBez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4" name="Text 11"/>
          <p:cNvSpPr/>
          <p:nvPr/>
        </p:nvSpPr>
        <p:spPr>
          <a:xfrm>
            <a:off x="6856148" y="3632200"/>
            <a:ext cx="1295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Job Seekers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9118600" y="2717800"/>
            <a:ext cx="2819400" cy="1422400"/>
          </a:xfrm>
          <a:custGeom>
            <a:avLst/>
            <a:gdLst/>
            <a:ahLst/>
            <a:cxnLst/>
            <a:rect l="l" t="t" r="r" b="b"/>
            <a:pathLst>
              <a:path w="2819400" h="1422400">
                <a:moveTo>
                  <a:pt x="101602" y="0"/>
                </a:moveTo>
                <a:lnTo>
                  <a:pt x="2717798" y="0"/>
                </a:lnTo>
                <a:cubicBezTo>
                  <a:pt x="2773911" y="0"/>
                  <a:pt x="2819400" y="45489"/>
                  <a:pt x="2819400" y="101602"/>
                </a:cubicBezTo>
                <a:lnTo>
                  <a:pt x="2819400" y="1320798"/>
                </a:lnTo>
                <a:cubicBezTo>
                  <a:pt x="2819400" y="1376911"/>
                  <a:pt x="2773911" y="1422400"/>
                  <a:pt x="27177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</p:sp>
      <p:sp>
        <p:nvSpPr>
          <p:cNvPr id="16" name="Shape 13"/>
          <p:cNvSpPr/>
          <p:nvPr/>
        </p:nvSpPr>
        <p:spPr>
          <a:xfrm>
            <a:off x="10340975" y="3035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48828" y="35719"/>
                </a:moveTo>
                <a:lnTo>
                  <a:pt x="232172" y="35719"/>
                </a:lnTo>
                <a:cubicBezTo>
                  <a:pt x="235446" y="35719"/>
                  <a:pt x="238125" y="38398"/>
                  <a:pt x="238125" y="41672"/>
                </a:cubicBezTo>
                <a:lnTo>
                  <a:pt x="238125" y="71438"/>
                </a:lnTo>
                <a:lnTo>
                  <a:pt x="142875" y="71438"/>
                </a:lnTo>
                <a:lnTo>
                  <a:pt x="142875" y="41672"/>
                </a:lnTo>
                <a:cubicBezTo>
                  <a:pt x="142875" y="38398"/>
                  <a:pt x="145554" y="35719"/>
                  <a:pt x="148828" y="35719"/>
                </a:cubicBezTo>
                <a:close/>
                <a:moveTo>
                  <a:pt x="107156" y="41672"/>
                </a:moveTo>
                <a:lnTo>
                  <a:pt x="107156" y="71438"/>
                </a:lnTo>
                <a:lnTo>
                  <a:pt x="47625" y="71438"/>
                </a:lnTo>
                <a:cubicBezTo>
                  <a:pt x="21357" y="71438"/>
                  <a:pt x="0" y="92794"/>
                  <a:pt x="0" y="119063"/>
                </a:cubicBezTo>
                <a:lnTo>
                  <a:pt x="0" y="190500"/>
                </a:lnTo>
                <a:lnTo>
                  <a:pt x="381000" y="190500"/>
                </a:lnTo>
                <a:lnTo>
                  <a:pt x="381000" y="119063"/>
                </a:lnTo>
                <a:cubicBezTo>
                  <a:pt x="381000" y="92794"/>
                  <a:pt x="359643" y="71438"/>
                  <a:pt x="333375" y="71438"/>
                </a:cubicBezTo>
                <a:lnTo>
                  <a:pt x="273844" y="71438"/>
                </a:lnTo>
                <a:lnTo>
                  <a:pt x="273844" y="41672"/>
                </a:lnTo>
                <a:cubicBezTo>
                  <a:pt x="273844" y="18678"/>
                  <a:pt x="255166" y="0"/>
                  <a:pt x="232172" y="0"/>
                </a:cubicBezTo>
                <a:lnTo>
                  <a:pt x="148828" y="0"/>
                </a:lnTo>
                <a:cubicBezTo>
                  <a:pt x="125834" y="0"/>
                  <a:pt x="107156" y="18678"/>
                  <a:pt x="107156" y="41672"/>
                </a:cubicBezTo>
                <a:close/>
                <a:moveTo>
                  <a:pt x="381000" y="226219"/>
                </a:moveTo>
                <a:lnTo>
                  <a:pt x="238125" y="226219"/>
                </a:lnTo>
                <a:lnTo>
                  <a:pt x="238125" y="238125"/>
                </a:lnTo>
                <a:cubicBezTo>
                  <a:pt x="238125" y="251296"/>
                  <a:pt x="227484" y="261938"/>
                  <a:pt x="214313" y="261938"/>
                </a:cubicBezTo>
                <a:lnTo>
                  <a:pt x="166688" y="261938"/>
                </a:lnTo>
                <a:cubicBezTo>
                  <a:pt x="153516" y="261938"/>
                  <a:pt x="142875" y="251296"/>
                  <a:pt x="142875" y="238125"/>
                </a:cubicBezTo>
                <a:lnTo>
                  <a:pt x="142875" y="226219"/>
                </a:lnTo>
                <a:lnTo>
                  <a:pt x="0" y="226219"/>
                </a:lnTo>
                <a:lnTo>
                  <a:pt x="0" y="309563"/>
                </a:lnTo>
                <a:cubicBezTo>
                  <a:pt x="0" y="335831"/>
                  <a:pt x="21357" y="357188"/>
                  <a:pt x="47625" y="357188"/>
                </a:cubicBezTo>
                <a:lnTo>
                  <a:pt x="333375" y="357188"/>
                </a:lnTo>
                <a:cubicBezTo>
                  <a:pt x="359643" y="357188"/>
                  <a:pt x="381000" y="335831"/>
                  <a:pt x="381000" y="309563"/>
                </a:cubicBezTo>
                <a:lnTo>
                  <a:pt x="381000" y="226219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7" name="Text 14"/>
          <p:cNvSpPr/>
          <p:nvPr/>
        </p:nvSpPr>
        <p:spPr>
          <a:xfrm>
            <a:off x="9811147" y="3632200"/>
            <a:ext cx="143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Professionals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096000" y="4343400"/>
            <a:ext cx="5842000" cy="1422400"/>
          </a:xfrm>
          <a:custGeom>
            <a:avLst/>
            <a:gdLst/>
            <a:ahLst/>
            <a:cxnLst/>
            <a:rect l="l" t="t" r="r" b="b"/>
            <a:pathLst>
              <a:path w="5842000" h="1422400">
                <a:moveTo>
                  <a:pt x="101602" y="0"/>
                </a:moveTo>
                <a:lnTo>
                  <a:pt x="5740398" y="0"/>
                </a:lnTo>
                <a:cubicBezTo>
                  <a:pt x="5796511" y="0"/>
                  <a:pt x="5842000" y="45489"/>
                  <a:pt x="5842000" y="101602"/>
                </a:cubicBezTo>
                <a:lnTo>
                  <a:pt x="5842000" y="1320798"/>
                </a:lnTo>
                <a:cubicBezTo>
                  <a:pt x="5842000" y="1376911"/>
                  <a:pt x="5796511" y="1422400"/>
                  <a:pt x="57403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</p:sp>
      <p:sp>
        <p:nvSpPr>
          <p:cNvPr id="19" name="Shape 16"/>
          <p:cNvSpPr/>
          <p:nvPr/>
        </p:nvSpPr>
        <p:spPr>
          <a:xfrm>
            <a:off x="8805863" y="46609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0" y="142875"/>
                </a:moveTo>
                <a:cubicBezTo>
                  <a:pt x="0" y="116607"/>
                  <a:pt x="21357" y="95250"/>
                  <a:pt x="47625" y="95250"/>
                </a:cubicBezTo>
                <a:lnTo>
                  <a:pt x="95250" y="95250"/>
                </a:lnTo>
                <a:lnTo>
                  <a:pt x="190426" y="9599"/>
                </a:lnTo>
                <a:cubicBezTo>
                  <a:pt x="204043" y="-2604"/>
                  <a:pt x="224656" y="-2604"/>
                  <a:pt x="238199" y="9599"/>
                </a:cubicBezTo>
                <a:lnTo>
                  <a:pt x="333375" y="95250"/>
                </a:lnTo>
                <a:lnTo>
                  <a:pt x="381000" y="95250"/>
                </a:lnTo>
                <a:cubicBezTo>
                  <a:pt x="407268" y="95250"/>
                  <a:pt x="428625" y="116607"/>
                  <a:pt x="428625" y="142875"/>
                </a:cubicBezTo>
                <a:lnTo>
                  <a:pt x="428625" y="333375"/>
                </a:lnTo>
                <a:cubicBezTo>
                  <a:pt x="428625" y="359643"/>
                  <a:pt x="407268" y="381000"/>
                  <a:pt x="381000" y="381000"/>
                </a:cubicBezTo>
                <a:lnTo>
                  <a:pt x="47625" y="381000"/>
                </a:lnTo>
                <a:cubicBezTo>
                  <a:pt x="21357" y="381000"/>
                  <a:pt x="0" y="359643"/>
                  <a:pt x="0" y="333375"/>
                </a:cubicBezTo>
                <a:lnTo>
                  <a:pt x="0" y="142875"/>
                </a:lnTo>
                <a:close/>
                <a:moveTo>
                  <a:pt x="166688" y="279797"/>
                </a:moveTo>
                <a:lnTo>
                  <a:pt x="166688" y="345281"/>
                </a:lnTo>
                <a:lnTo>
                  <a:pt x="261938" y="345281"/>
                </a:lnTo>
                <a:lnTo>
                  <a:pt x="261938" y="279797"/>
                </a:lnTo>
                <a:cubicBezTo>
                  <a:pt x="261938" y="263351"/>
                  <a:pt x="248617" y="250031"/>
                  <a:pt x="232172" y="250031"/>
                </a:cubicBezTo>
                <a:lnTo>
                  <a:pt x="196453" y="250031"/>
                </a:lnTo>
                <a:cubicBezTo>
                  <a:pt x="180008" y="250031"/>
                  <a:pt x="166688" y="263351"/>
                  <a:pt x="166688" y="279797"/>
                </a:cubicBezTo>
                <a:close/>
                <a:moveTo>
                  <a:pt x="83344" y="285750"/>
                </a:moveTo>
                <a:cubicBezTo>
                  <a:pt x="89892" y="285750"/>
                  <a:pt x="95250" y="280392"/>
                  <a:pt x="95250" y="273844"/>
                </a:cubicBezTo>
                <a:lnTo>
                  <a:pt x="95250" y="250031"/>
                </a:lnTo>
                <a:cubicBezTo>
                  <a:pt x="95250" y="243483"/>
                  <a:pt x="89892" y="238125"/>
                  <a:pt x="83344" y="238125"/>
                </a:cubicBezTo>
                <a:lnTo>
                  <a:pt x="59531" y="238125"/>
                </a:lnTo>
                <a:cubicBezTo>
                  <a:pt x="52983" y="238125"/>
                  <a:pt x="47625" y="243483"/>
                  <a:pt x="47625" y="250031"/>
                </a:cubicBezTo>
                <a:lnTo>
                  <a:pt x="47625" y="273844"/>
                </a:lnTo>
                <a:cubicBezTo>
                  <a:pt x="47625" y="280392"/>
                  <a:pt x="52983" y="285750"/>
                  <a:pt x="59531" y="285750"/>
                </a:cubicBezTo>
                <a:lnTo>
                  <a:pt x="83344" y="285750"/>
                </a:lnTo>
                <a:close/>
                <a:moveTo>
                  <a:pt x="95250" y="178594"/>
                </a:moveTo>
                <a:lnTo>
                  <a:pt x="95250" y="154781"/>
                </a:lnTo>
                <a:cubicBezTo>
                  <a:pt x="95250" y="148233"/>
                  <a:pt x="89892" y="142875"/>
                  <a:pt x="83344" y="142875"/>
                </a:cubicBezTo>
                <a:lnTo>
                  <a:pt x="59531" y="142875"/>
                </a:lnTo>
                <a:cubicBezTo>
                  <a:pt x="52983" y="142875"/>
                  <a:pt x="47625" y="148233"/>
                  <a:pt x="47625" y="154781"/>
                </a:cubicBezTo>
                <a:lnTo>
                  <a:pt x="47625" y="178594"/>
                </a:lnTo>
                <a:cubicBezTo>
                  <a:pt x="47625" y="185142"/>
                  <a:pt x="52983" y="190500"/>
                  <a:pt x="59531" y="190500"/>
                </a:cubicBezTo>
                <a:lnTo>
                  <a:pt x="83344" y="190500"/>
                </a:lnTo>
                <a:cubicBezTo>
                  <a:pt x="89892" y="190500"/>
                  <a:pt x="95250" y="185142"/>
                  <a:pt x="95250" y="178594"/>
                </a:cubicBezTo>
                <a:close/>
                <a:moveTo>
                  <a:pt x="369094" y="285750"/>
                </a:moveTo>
                <a:cubicBezTo>
                  <a:pt x="375642" y="285750"/>
                  <a:pt x="381000" y="280392"/>
                  <a:pt x="381000" y="273844"/>
                </a:cubicBezTo>
                <a:lnTo>
                  <a:pt x="381000" y="250031"/>
                </a:lnTo>
                <a:cubicBezTo>
                  <a:pt x="381000" y="243483"/>
                  <a:pt x="375642" y="238125"/>
                  <a:pt x="369094" y="238125"/>
                </a:cubicBezTo>
                <a:lnTo>
                  <a:pt x="345281" y="238125"/>
                </a:lnTo>
                <a:cubicBezTo>
                  <a:pt x="338733" y="238125"/>
                  <a:pt x="333375" y="243483"/>
                  <a:pt x="333375" y="250031"/>
                </a:cubicBezTo>
                <a:lnTo>
                  <a:pt x="333375" y="273844"/>
                </a:lnTo>
                <a:cubicBezTo>
                  <a:pt x="333375" y="280392"/>
                  <a:pt x="338733" y="285750"/>
                  <a:pt x="345281" y="285750"/>
                </a:cubicBezTo>
                <a:lnTo>
                  <a:pt x="369094" y="285750"/>
                </a:lnTo>
                <a:close/>
                <a:moveTo>
                  <a:pt x="381000" y="178594"/>
                </a:moveTo>
                <a:lnTo>
                  <a:pt x="381000" y="154781"/>
                </a:lnTo>
                <a:cubicBezTo>
                  <a:pt x="381000" y="148233"/>
                  <a:pt x="375642" y="142875"/>
                  <a:pt x="369094" y="142875"/>
                </a:cubicBezTo>
                <a:lnTo>
                  <a:pt x="345281" y="142875"/>
                </a:lnTo>
                <a:cubicBezTo>
                  <a:pt x="338733" y="142875"/>
                  <a:pt x="333375" y="148233"/>
                  <a:pt x="333375" y="154781"/>
                </a:cubicBezTo>
                <a:lnTo>
                  <a:pt x="333375" y="178594"/>
                </a:lnTo>
                <a:cubicBezTo>
                  <a:pt x="333375" y="185142"/>
                  <a:pt x="338733" y="190500"/>
                  <a:pt x="345281" y="190500"/>
                </a:cubicBezTo>
                <a:lnTo>
                  <a:pt x="369094" y="190500"/>
                </a:lnTo>
                <a:cubicBezTo>
                  <a:pt x="375642" y="190500"/>
                  <a:pt x="381000" y="185142"/>
                  <a:pt x="381000" y="178594"/>
                </a:cubicBezTo>
                <a:close/>
                <a:moveTo>
                  <a:pt x="214313" y="190500"/>
                </a:moveTo>
                <a:cubicBezTo>
                  <a:pt x="240597" y="190500"/>
                  <a:pt x="261938" y="169160"/>
                  <a:pt x="261938" y="142875"/>
                </a:cubicBezTo>
                <a:cubicBezTo>
                  <a:pt x="261938" y="116590"/>
                  <a:pt x="240597" y="95250"/>
                  <a:pt x="214313" y="95250"/>
                </a:cubicBezTo>
                <a:cubicBezTo>
                  <a:pt x="188028" y="95250"/>
                  <a:pt x="166688" y="116590"/>
                  <a:pt x="166688" y="142875"/>
                </a:cubicBezTo>
                <a:cubicBezTo>
                  <a:pt x="166688" y="169160"/>
                  <a:pt x="188028" y="190500"/>
                  <a:pt x="214313" y="190500"/>
                </a:cubicBez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20" name="Text 17"/>
          <p:cNvSpPr/>
          <p:nvPr/>
        </p:nvSpPr>
        <p:spPr>
          <a:xfrm>
            <a:off x="7814601" y="5257800"/>
            <a:ext cx="2400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Educational Institutions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9558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Measurable Impact on Digital Safety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409700" y="3073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76200"/>
                </a:moveTo>
                <a:cubicBezTo>
                  <a:pt x="76200" y="55126"/>
                  <a:pt x="59174" y="38100"/>
                  <a:pt x="38100" y="38100"/>
                </a:cubicBezTo>
                <a:cubicBezTo>
                  <a:pt x="17026" y="38100"/>
                  <a:pt x="0" y="55126"/>
                  <a:pt x="0" y="76200"/>
                </a:cubicBezTo>
                <a:lnTo>
                  <a:pt x="0" y="476250"/>
                </a:lnTo>
                <a:cubicBezTo>
                  <a:pt x="0" y="528876"/>
                  <a:pt x="42624" y="571500"/>
                  <a:pt x="95250" y="571500"/>
                </a:cubicBezTo>
                <a:lnTo>
                  <a:pt x="571500" y="571500"/>
                </a:lnTo>
                <a:cubicBezTo>
                  <a:pt x="592574" y="571500"/>
                  <a:pt x="609600" y="554474"/>
                  <a:pt x="609600" y="533400"/>
                </a:cubicBezTo>
                <a:cubicBezTo>
                  <a:pt x="609600" y="512326"/>
                  <a:pt x="592574" y="495300"/>
                  <a:pt x="571500" y="495300"/>
                </a:cubicBezTo>
                <a:lnTo>
                  <a:pt x="95250" y="495300"/>
                </a:lnTo>
                <a:cubicBezTo>
                  <a:pt x="84773" y="495300"/>
                  <a:pt x="76200" y="486728"/>
                  <a:pt x="76200" y="476250"/>
                </a:cubicBezTo>
                <a:lnTo>
                  <a:pt x="76200" y="76200"/>
                </a:lnTo>
                <a:close/>
                <a:moveTo>
                  <a:pt x="560308" y="179308"/>
                </a:moveTo>
                <a:cubicBezTo>
                  <a:pt x="575191" y="164425"/>
                  <a:pt x="575191" y="140256"/>
                  <a:pt x="560308" y="125373"/>
                </a:cubicBezTo>
                <a:cubicBezTo>
                  <a:pt x="545425" y="110490"/>
                  <a:pt x="521256" y="110490"/>
                  <a:pt x="506373" y="125373"/>
                </a:cubicBezTo>
                <a:lnTo>
                  <a:pt x="381000" y="250865"/>
                </a:lnTo>
                <a:lnTo>
                  <a:pt x="312658" y="182642"/>
                </a:lnTo>
                <a:cubicBezTo>
                  <a:pt x="297775" y="167759"/>
                  <a:pt x="273606" y="167759"/>
                  <a:pt x="258723" y="182642"/>
                </a:cubicBezTo>
                <a:lnTo>
                  <a:pt x="144423" y="296942"/>
                </a:lnTo>
                <a:cubicBezTo>
                  <a:pt x="129540" y="311825"/>
                  <a:pt x="129540" y="335994"/>
                  <a:pt x="144423" y="350877"/>
                </a:cubicBezTo>
                <a:cubicBezTo>
                  <a:pt x="159306" y="365760"/>
                  <a:pt x="183475" y="365760"/>
                  <a:pt x="198358" y="350877"/>
                </a:cubicBezTo>
                <a:lnTo>
                  <a:pt x="285750" y="263485"/>
                </a:lnTo>
                <a:lnTo>
                  <a:pt x="354092" y="331827"/>
                </a:lnTo>
                <a:cubicBezTo>
                  <a:pt x="368975" y="346710"/>
                  <a:pt x="393144" y="346710"/>
                  <a:pt x="408027" y="331827"/>
                </a:cubicBezTo>
                <a:lnTo>
                  <a:pt x="560427" y="179427"/>
                </a:ln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5" name="Text 2"/>
          <p:cNvSpPr/>
          <p:nvPr/>
        </p:nvSpPr>
        <p:spPr>
          <a:xfrm>
            <a:off x="742553" y="3987800"/>
            <a:ext cx="1943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Reduces Victims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09550" y="43942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Significantly decreases the number of scam victims globally.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292600" y="30734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342900" y="-38100"/>
                </a:moveTo>
                <a:cubicBezTo>
                  <a:pt x="405984" y="-38100"/>
                  <a:pt x="457200" y="13116"/>
                  <a:pt x="457200" y="76200"/>
                </a:cubicBezTo>
                <a:cubicBezTo>
                  <a:pt x="457200" y="139284"/>
                  <a:pt x="405984" y="190500"/>
                  <a:pt x="342900" y="190500"/>
                </a:cubicBezTo>
                <a:cubicBezTo>
                  <a:pt x="279816" y="190500"/>
                  <a:pt x="228600" y="139284"/>
                  <a:pt x="228600" y="76200"/>
                </a:cubicBezTo>
                <a:cubicBezTo>
                  <a:pt x="228600" y="13116"/>
                  <a:pt x="279816" y="-38100"/>
                  <a:pt x="342900" y="-38100"/>
                </a:cubicBezTo>
                <a:close/>
                <a:moveTo>
                  <a:pt x="57150" y="361950"/>
                </a:moveTo>
                <a:cubicBezTo>
                  <a:pt x="57150" y="278487"/>
                  <a:pt x="113109" y="205502"/>
                  <a:pt x="196572" y="165616"/>
                </a:cubicBezTo>
                <a:cubicBezTo>
                  <a:pt x="226695" y="214789"/>
                  <a:pt x="280987" y="247650"/>
                  <a:pt x="342900" y="247650"/>
                </a:cubicBezTo>
                <a:cubicBezTo>
                  <a:pt x="409218" y="247650"/>
                  <a:pt x="466844" y="209907"/>
                  <a:pt x="495300" y="154781"/>
                </a:cubicBezTo>
                <a:cubicBezTo>
                  <a:pt x="514112" y="141327"/>
                  <a:pt x="537091" y="133350"/>
                  <a:pt x="561975" y="133350"/>
                </a:cubicBezTo>
                <a:lnTo>
                  <a:pt x="585192" y="133350"/>
                </a:lnTo>
                <a:cubicBezTo>
                  <a:pt x="597575" y="133350"/>
                  <a:pt x="606623" y="145018"/>
                  <a:pt x="603647" y="157043"/>
                </a:cubicBezTo>
                <a:lnTo>
                  <a:pt x="583287" y="238363"/>
                </a:lnTo>
                <a:cubicBezTo>
                  <a:pt x="595074" y="253127"/>
                  <a:pt x="604957" y="268962"/>
                  <a:pt x="612338" y="285750"/>
                </a:cubicBezTo>
                <a:lnTo>
                  <a:pt x="638175" y="285750"/>
                </a:lnTo>
                <a:cubicBezTo>
                  <a:pt x="654010" y="285750"/>
                  <a:pt x="666750" y="298490"/>
                  <a:pt x="666750" y="314325"/>
                </a:cubicBezTo>
                <a:lnTo>
                  <a:pt x="666750" y="447675"/>
                </a:lnTo>
                <a:cubicBezTo>
                  <a:pt x="666750" y="463510"/>
                  <a:pt x="654010" y="476250"/>
                  <a:pt x="638175" y="476250"/>
                </a:cubicBezTo>
                <a:lnTo>
                  <a:pt x="590550" y="476250"/>
                </a:lnTo>
                <a:cubicBezTo>
                  <a:pt x="570905" y="502444"/>
                  <a:pt x="544711" y="523399"/>
                  <a:pt x="514350" y="536615"/>
                </a:cubicBezTo>
                <a:lnTo>
                  <a:pt x="514350" y="571500"/>
                </a:lnTo>
                <a:cubicBezTo>
                  <a:pt x="514350" y="592574"/>
                  <a:pt x="497324" y="609600"/>
                  <a:pt x="476250" y="609600"/>
                </a:cubicBezTo>
                <a:lnTo>
                  <a:pt x="436959" y="609600"/>
                </a:lnTo>
                <a:cubicBezTo>
                  <a:pt x="419933" y="609600"/>
                  <a:pt x="405051" y="598289"/>
                  <a:pt x="400288" y="581978"/>
                </a:cubicBezTo>
                <a:lnTo>
                  <a:pt x="391835" y="552450"/>
                </a:lnTo>
                <a:lnTo>
                  <a:pt x="293846" y="552450"/>
                </a:lnTo>
                <a:lnTo>
                  <a:pt x="285393" y="581978"/>
                </a:lnTo>
                <a:cubicBezTo>
                  <a:pt x="280749" y="598289"/>
                  <a:pt x="265867" y="609600"/>
                  <a:pt x="248841" y="609600"/>
                </a:cubicBezTo>
                <a:lnTo>
                  <a:pt x="209550" y="609600"/>
                </a:lnTo>
                <a:cubicBezTo>
                  <a:pt x="188476" y="609600"/>
                  <a:pt x="171450" y="592574"/>
                  <a:pt x="171450" y="571500"/>
                </a:cubicBezTo>
                <a:lnTo>
                  <a:pt x="171450" y="536615"/>
                </a:lnTo>
                <a:cubicBezTo>
                  <a:pt x="104180" y="507206"/>
                  <a:pt x="57150" y="440055"/>
                  <a:pt x="57150" y="361950"/>
                </a:cubicBezTo>
                <a:close/>
                <a:moveTo>
                  <a:pt x="504825" y="381000"/>
                </a:moveTo>
                <a:cubicBezTo>
                  <a:pt x="520596" y="381000"/>
                  <a:pt x="533400" y="368196"/>
                  <a:pt x="533400" y="352425"/>
                </a:cubicBezTo>
                <a:cubicBezTo>
                  <a:pt x="533400" y="336654"/>
                  <a:pt x="520596" y="323850"/>
                  <a:pt x="504825" y="323850"/>
                </a:cubicBezTo>
                <a:cubicBezTo>
                  <a:pt x="489054" y="323850"/>
                  <a:pt x="476250" y="336654"/>
                  <a:pt x="476250" y="352425"/>
                </a:cubicBezTo>
                <a:cubicBezTo>
                  <a:pt x="476250" y="368196"/>
                  <a:pt x="489054" y="381000"/>
                  <a:pt x="504825" y="381000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8" name="Text 5"/>
          <p:cNvSpPr/>
          <p:nvPr/>
        </p:nvSpPr>
        <p:spPr>
          <a:xfrm>
            <a:off x="3854053" y="3987800"/>
            <a:ext cx="1562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Saves Money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130550" y="43942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Protects collective user funds from fraudulent schemes.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27900" y="3073400"/>
            <a:ext cx="457200" cy="609600"/>
          </a:xfrm>
          <a:custGeom>
            <a:avLst/>
            <a:gdLst/>
            <a:ahLst/>
            <a:cxnLst/>
            <a:rect l="l" t="t" r="r" b="b"/>
            <a:pathLst>
              <a:path w="457200" h="609600">
                <a:moveTo>
                  <a:pt x="152400" y="114300"/>
                </a:moveTo>
                <a:lnTo>
                  <a:pt x="152400" y="190500"/>
                </a:lnTo>
                <a:lnTo>
                  <a:pt x="304800" y="190500"/>
                </a:lnTo>
                <a:lnTo>
                  <a:pt x="304800" y="114300"/>
                </a:lnTo>
                <a:cubicBezTo>
                  <a:pt x="304800" y="72271"/>
                  <a:pt x="270629" y="38100"/>
                  <a:pt x="228600" y="38100"/>
                </a:cubicBezTo>
                <a:cubicBezTo>
                  <a:pt x="186571" y="38100"/>
                  <a:pt x="152400" y="72271"/>
                  <a:pt x="152400" y="114300"/>
                </a:cubicBezTo>
                <a:close/>
                <a:moveTo>
                  <a:pt x="76200" y="190500"/>
                </a:moveTo>
                <a:lnTo>
                  <a:pt x="76200" y="114300"/>
                </a:lnTo>
                <a:cubicBezTo>
                  <a:pt x="76200" y="30123"/>
                  <a:pt x="144423" y="-38100"/>
                  <a:pt x="228600" y="-38100"/>
                </a:cubicBezTo>
                <a:cubicBezTo>
                  <a:pt x="312777" y="-38100"/>
                  <a:pt x="381000" y="30123"/>
                  <a:pt x="381000" y="114300"/>
                </a:cubicBezTo>
                <a:lnTo>
                  <a:pt x="381000" y="190500"/>
                </a:lnTo>
                <a:cubicBezTo>
                  <a:pt x="423029" y="190500"/>
                  <a:pt x="457200" y="224671"/>
                  <a:pt x="457200" y="266700"/>
                </a:cubicBezTo>
                <a:lnTo>
                  <a:pt x="457200" y="533400"/>
                </a:lnTo>
                <a:cubicBezTo>
                  <a:pt x="457200" y="575429"/>
                  <a:pt x="423029" y="609600"/>
                  <a:pt x="381000" y="609600"/>
                </a:cubicBezTo>
                <a:lnTo>
                  <a:pt x="76200" y="609600"/>
                </a:lnTo>
                <a:cubicBezTo>
                  <a:pt x="34171" y="609600"/>
                  <a:pt x="0" y="575429"/>
                  <a:pt x="0" y="533400"/>
                </a:cubicBezTo>
                <a:lnTo>
                  <a:pt x="0" y="266700"/>
                </a:lnTo>
                <a:cubicBezTo>
                  <a:pt x="0" y="224671"/>
                  <a:pt x="34171" y="190500"/>
                  <a:pt x="76200" y="190500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11" name="Text 8"/>
          <p:cNvSpPr/>
          <p:nvPr/>
        </p:nvSpPr>
        <p:spPr>
          <a:xfrm>
            <a:off x="6596989" y="3987800"/>
            <a:ext cx="1917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Increases Safety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051550" y="43942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Heightens overall digital safety awareness among users.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134600" y="30734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320159" y="101441"/>
                </a:moveTo>
                <a:lnTo>
                  <a:pt x="181332" y="255746"/>
                </a:lnTo>
                <a:cubicBezTo>
                  <a:pt x="175855" y="261818"/>
                  <a:pt x="176093" y="271224"/>
                  <a:pt x="181928" y="277058"/>
                </a:cubicBezTo>
                <a:cubicBezTo>
                  <a:pt x="218242" y="313373"/>
                  <a:pt x="277178" y="313373"/>
                  <a:pt x="313492" y="277058"/>
                </a:cubicBezTo>
                <a:lnTo>
                  <a:pt x="351353" y="239197"/>
                </a:lnTo>
                <a:cubicBezTo>
                  <a:pt x="356354" y="234196"/>
                  <a:pt x="362664" y="231458"/>
                  <a:pt x="369094" y="230981"/>
                </a:cubicBezTo>
                <a:cubicBezTo>
                  <a:pt x="377190" y="230267"/>
                  <a:pt x="385524" y="233005"/>
                  <a:pt x="391716" y="239197"/>
                </a:cubicBezTo>
                <a:lnTo>
                  <a:pt x="601980" y="447675"/>
                </a:lnTo>
                <a:lnTo>
                  <a:pt x="685800" y="381000"/>
                </a:lnTo>
                <a:lnTo>
                  <a:pt x="685800" y="38100"/>
                </a:lnTo>
                <a:lnTo>
                  <a:pt x="552450" y="114300"/>
                </a:lnTo>
                <a:lnTo>
                  <a:pt x="524113" y="95369"/>
                </a:lnTo>
                <a:cubicBezTo>
                  <a:pt x="505301" y="82867"/>
                  <a:pt x="483275" y="76200"/>
                  <a:pt x="460653" y="76200"/>
                </a:cubicBezTo>
                <a:lnTo>
                  <a:pt x="376833" y="76200"/>
                </a:lnTo>
                <a:cubicBezTo>
                  <a:pt x="375523" y="76200"/>
                  <a:pt x="374094" y="76200"/>
                  <a:pt x="372785" y="76319"/>
                </a:cubicBezTo>
                <a:cubicBezTo>
                  <a:pt x="352663" y="77391"/>
                  <a:pt x="333732" y="86439"/>
                  <a:pt x="320159" y="101441"/>
                </a:cubicBezTo>
                <a:close/>
                <a:moveTo>
                  <a:pt x="138827" y="217527"/>
                </a:moveTo>
                <a:lnTo>
                  <a:pt x="265986" y="76200"/>
                </a:lnTo>
                <a:lnTo>
                  <a:pt x="218837" y="76200"/>
                </a:lnTo>
                <a:cubicBezTo>
                  <a:pt x="188476" y="76200"/>
                  <a:pt x="159425" y="88225"/>
                  <a:pt x="137993" y="109657"/>
                </a:cubicBezTo>
                <a:lnTo>
                  <a:pt x="133350" y="114300"/>
                </a:lnTo>
                <a:lnTo>
                  <a:pt x="0" y="38100"/>
                </a:lnTo>
                <a:lnTo>
                  <a:pt x="0" y="381000"/>
                </a:lnTo>
                <a:lnTo>
                  <a:pt x="186214" y="536138"/>
                </a:lnTo>
                <a:cubicBezTo>
                  <a:pt x="213598" y="558998"/>
                  <a:pt x="248126" y="571500"/>
                  <a:pt x="283726" y="571500"/>
                </a:cubicBezTo>
                <a:lnTo>
                  <a:pt x="302419" y="571500"/>
                </a:lnTo>
                <a:lnTo>
                  <a:pt x="294084" y="563166"/>
                </a:lnTo>
                <a:cubicBezTo>
                  <a:pt x="282892" y="551974"/>
                  <a:pt x="282892" y="533876"/>
                  <a:pt x="294084" y="522803"/>
                </a:cubicBezTo>
                <a:cubicBezTo>
                  <a:pt x="305276" y="511731"/>
                  <a:pt x="323374" y="511612"/>
                  <a:pt x="334447" y="522803"/>
                </a:cubicBezTo>
                <a:lnTo>
                  <a:pt x="383262" y="571619"/>
                </a:lnTo>
                <a:lnTo>
                  <a:pt x="393978" y="571619"/>
                </a:lnTo>
                <a:cubicBezTo>
                  <a:pt x="416719" y="571619"/>
                  <a:pt x="438983" y="566499"/>
                  <a:pt x="459224" y="556974"/>
                </a:cubicBezTo>
                <a:lnTo>
                  <a:pt x="427434" y="525066"/>
                </a:lnTo>
                <a:cubicBezTo>
                  <a:pt x="416243" y="513874"/>
                  <a:pt x="416243" y="495776"/>
                  <a:pt x="427434" y="484703"/>
                </a:cubicBezTo>
                <a:cubicBezTo>
                  <a:pt x="438626" y="473631"/>
                  <a:pt x="456724" y="473512"/>
                  <a:pt x="467797" y="484703"/>
                </a:cubicBezTo>
                <a:lnTo>
                  <a:pt x="505897" y="522803"/>
                </a:lnTo>
                <a:lnTo>
                  <a:pt x="526732" y="501968"/>
                </a:lnTo>
                <a:cubicBezTo>
                  <a:pt x="537329" y="491371"/>
                  <a:pt x="540425" y="476012"/>
                  <a:pt x="535781" y="462558"/>
                </a:cubicBezTo>
                <a:lnTo>
                  <a:pt x="371594" y="299680"/>
                </a:lnTo>
                <a:lnTo>
                  <a:pt x="353854" y="317421"/>
                </a:lnTo>
                <a:cubicBezTo>
                  <a:pt x="295156" y="376118"/>
                  <a:pt x="200144" y="376118"/>
                  <a:pt x="141446" y="317421"/>
                </a:cubicBezTo>
                <a:cubicBezTo>
                  <a:pt x="114062" y="290036"/>
                  <a:pt x="112990" y="246102"/>
                  <a:pt x="138827" y="217408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14" name="Text 11"/>
          <p:cNvSpPr/>
          <p:nvPr/>
        </p:nvSpPr>
        <p:spPr>
          <a:xfrm>
            <a:off x="9753468" y="3987800"/>
            <a:ext cx="1447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Builds Trust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972550" y="43942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Restores confidence in legitimate online opportunities.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638800" y="15494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914400"/>
                </a:moveTo>
                <a:cubicBezTo>
                  <a:pt x="709536" y="914400"/>
                  <a:pt x="914400" y="709536"/>
                  <a:pt x="914400" y="457200"/>
                </a:cubicBezTo>
                <a:cubicBezTo>
                  <a:pt x="914400" y="204864"/>
                  <a:pt x="709536" y="0"/>
                  <a:pt x="457200" y="0"/>
                </a:cubicBezTo>
                <a:cubicBezTo>
                  <a:pt x="204864" y="0"/>
                  <a:pt x="0" y="204864"/>
                  <a:pt x="0" y="457200"/>
                </a:cubicBezTo>
                <a:cubicBezTo>
                  <a:pt x="0" y="709536"/>
                  <a:pt x="204864" y="914400"/>
                  <a:pt x="457200" y="914400"/>
                </a:cubicBezTo>
                <a:close/>
                <a:moveTo>
                  <a:pt x="607933" y="379869"/>
                </a:moveTo>
                <a:lnTo>
                  <a:pt x="465058" y="608469"/>
                </a:lnTo>
                <a:cubicBezTo>
                  <a:pt x="457557" y="620435"/>
                  <a:pt x="444698" y="627936"/>
                  <a:pt x="430590" y="628650"/>
                </a:cubicBezTo>
                <a:cubicBezTo>
                  <a:pt x="416481" y="629364"/>
                  <a:pt x="402907" y="622935"/>
                  <a:pt x="394514" y="611505"/>
                </a:cubicBezTo>
                <a:lnTo>
                  <a:pt x="308789" y="497205"/>
                </a:lnTo>
                <a:cubicBezTo>
                  <a:pt x="294501" y="478274"/>
                  <a:pt x="298430" y="451485"/>
                  <a:pt x="317361" y="437197"/>
                </a:cubicBezTo>
                <a:cubicBezTo>
                  <a:pt x="336292" y="422910"/>
                  <a:pt x="363081" y="426839"/>
                  <a:pt x="377369" y="445770"/>
                </a:cubicBezTo>
                <a:lnTo>
                  <a:pt x="425589" y="510064"/>
                </a:lnTo>
                <a:lnTo>
                  <a:pt x="535245" y="334506"/>
                </a:lnTo>
                <a:cubicBezTo>
                  <a:pt x="547747" y="314504"/>
                  <a:pt x="574179" y="308253"/>
                  <a:pt x="594360" y="320933"/>
                </a:cubicBezTo>
                <a:cubicBezTo>
                  <a:pt x="614541" y="333613"/>
                  <a:pt x="620613" y="359866"/>
                  <a:pt x="607933" y="380048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4" name="Text 1"/>
          <p:cNvSpPr/>
          <p:nvPr/>
        </p:nvSpPr>
        <p:spPr>
          <a:xfrm>
            <a:off x="2539206" y="2819400"/>
            <a:ext cx="7112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Verify Before You Trust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765300" y="3632200"/>
            <a:ext cx="86614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 a world full of digital scams, proactive verification is essential. VerifiEd empowers everyone to make safer decisions.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953140" y="4749800"/>
            <a:ext cx="4279900" cy="711200"/>
          </a:xfrm>
          <a:custGeom>
            <a:avLst/>
            <a:gdLst/>
            <a:ahLst/>
            <a:cxnLst/>
            <a:rect l="l" t="t" r="r" b="b"/>
            <a:pathLst>
              <a:path w="4279900" h="711200">
                <a:moveTo>
                  <a:pt x="101602" y="0"/>
                </a:moveTo>
                <a:lnTo>
                  <a:pt x="4178298" y="0"/>
                </a:lnTo>
                <a:cubicBezTo>
                  <a:pt x="4234411" y="0"/>
                  <a:pt x="4279900" y="45489"/>
                  <a:pt x="4279900" y="101602"/>
                </a:cubicBezTo>
                <a:lnTo>
                  <a:pt x="4279900" y="609598"/>
                </a:lnTo>
                <a:cubicBezTo>
                  <a:pt x="4279900" y="665711"/>
                  <a:pt x="4234411" y="711200"/>
                  <a:pt x="41782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/>
          </a:solidFill>
          <a:ln/>
          <a:effectLst>
            <a:outerShdw sx="100000" sy="100000" kx="0" ky="0" algn="bl" rotWithShape="0" blurRad="190500" dist="127000" dir="5400000">
              <a:srgbClr val="000000">
                <a:alpha val="10196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4283340" y="4902200"/>
            <a:ext cx="36195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Stay Safe. Stay Verified.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91820" y="2417445"/>
            <a:ext cx="7571740" cy="1492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9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  <p:pic>
        <p:nvPicPr>
          <p:cNvPr id="17" name="Image 1" descr="https://kimi-img.moonshot.cn/pub/slides/slides_tmpl/image/25-08-27-20:02:05-d2nf7f98bjvh7rlj05u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580" y="4498975"/>
            <a:ext cx="1732915" cy="457200"/>
          </a:xfrm>
          <a:prstGeom prst="rect">
            <a:avLst/>
          </a:prstGeom>
        </p:spPr>
      </p:pic>
      <p:pic>
        <p:nvPicPr>
          <p:cNvPr id="18" name="Image 2" descr="https://kimi-img.moonshot.cn/pub/slides/slides_tmpl/image/25-08-27-20:02:05-d2nf7f98bjvh7rlj05u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3800" y="4498975"/>
            <a:ext cx="1732915" cy="457200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648335" y="4560570"/>
            <a:ext cx="1597660" cy="245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 AI</a:t>
            </a:r>
            <a:endParaRPr lang="en-US" sz="1600" dirty="0"/>
          </a:p>
        </p:txBody>
      </p:sp>
      <p:sp>
        <p:nvSpPr>
          <p:cNvPr id="20" name="Text 15"/>
          <p:cNvSpPr/>
          <p:nvPr/>
        </p:nvSpPr>
        <p:spPr>
          <a:xfrm>
            <a:off x="2463165" y="4560570"/>
            <a:ext cx="1733550" cy="245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2g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12209451" cy="6874451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49027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>
            <a:off x="1037028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1125028" y="6072610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1213029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301029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 flipH="1">
            <a:off x="11601221" y="672670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11601221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 flipH="1">
            <a:off x="11473046" y="672670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1473046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flipH="1">
            <a:off x="11342032" y="672670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11342032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4" name="Image 1" descr="https://kimi-img.moonshot.cn/pub/slides/slides_tmpl/image/25-08-27-20:02:06-d2nf7fh8bjvh7rlj05v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1098" y="1881147"/>
            <a:ext cx="1168400" cy="1168400"/>
          </a:xfrm>
          <a:prstGeom prst="rect">
            <a:avLst/>
          </a:prstGeom>
        </p:spPr>
      </p:pic>
      <p:sp>
        <p:nvSpPr>
          <p:cNvPr id="15" name="Shape 11"/>
          <p:cNvSpPr/>
          <p:nvPr/>
        </p:nvSpPr>
        <p:spPr>
          <a:xfrm flipH="1">
            <a:off x="11211018" y="672670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2"/>
          <p:cNvSpPr/>
          <p:nvPr/>
        </p:nvSpPr>
        <p:spPr>
          <a:xfrm>
            <a:off x="11211018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2" descr="https://kimi-img.moonshot.cn/pub/slides/slides_tmpl/image/25-08-27-20:02:06-d2nf7fh8bjvh7rlj05vg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098" y="3007581"/>
            <a:ext cx="1168400" cy="1168400"/>
          </a:xfrm>
          <a:prstGeom prst="rect">
            <a:avLst/>
          </a:prstGeom>
        </p:spPr>
      </p:pic>
      <p:pic>
        <p:nvPicPr>
          <p:cNvPr id="18" name="Image 3" descr="https://kimi-img.moonshot.cn/pub/slides/slides_tmpl/image/25-08-27-20:02:06-d2nf7fh8bjvh7rlj05vg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1098" y="4173772"/>
            <a:ext cx="1168400" cy="116840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827405" y="568325"/>
            <a:ext cx="3472180" cy="795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5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20" name="Shape 14"/>
          <p:cNvSpPr/>
          <p:nvPr/>
        </p:nvSpPr>
        <p:spPr>
          <a:xfrm>
            <a:off x="4289539" y="2277705"/>
            <a:ext cx="665094" cy="32868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1" name="Text 15"/>
          <p:cNvSpPr/>
          <p:nvPr/>
        </p:nvSpPr>
        <p:spPr>
          <a:xfrm>
            <a:off x="4289539" y="2277705"/>
            <a:ext cx="665094" cy="328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2" name="Text 16"/>
          <p:cNvSpPr/>
          <p:nvPr/>
        </p:nvSpPr>
        <p:spPr>
          <a:xfrm>
            <a:off x="4928129" y="2316134"/>
            <a:ext cx="4411085" cy="284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&amp; Impact</a:t>
            </a:r>
            <a:endParaRPr lang="en-US" sz="1600" dirty="0"/>
          </a:p>
        </p:txBody>
      </p:sp>
      <p:sp>
        <p:nvSpPr>
          <p:cNvPr id="23" name="Shape 17"/>
          <p:cNvSpPr/>
          <p:nvPr/>
        </p:nvSpPr>
        <p:spPr>
          <a:xfrm>
            <a:off x="4263035" y="3404140"/>
            <a:ext cx="665094" cy="32868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4" name="Text 18"/>
          <p:cNvSpPr/>
          <p:nvPr/>
        </p:nvSpPr>
        <p:spPr>
          <a:xfrm>
            <a:off x="4263035" y="3404140"/>
            <a:ext cx="665094" cy="328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5" name="Text 19"/>
          <p:cNvSpPr/>
          <p:nvPr/>
        </p:nvSpPr>
        <p:spPr>
          <a:xfrm>
            <a:off x="4928129" y="3455821"/>
            <a:ext cx="4411085" cy="284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 &amp; Features</a:t>
            </a:r>
            <a:endParaRPr lang="en-US" sz="1600" dirty="0"/>
          </a:p>
        </p:txBody>
      </p:sp>
      <p:sp>
        <p:nvSpPr>
          <p:cNvPr id="26" name="Shape 20"/>
          <p:cNvSpPr/>
          <p:nvPr/>
        </p:nvSpPr>
        <p:spPr>
          <a:xfrm>
            <a:off x="4264564" y="4568802"/>
            <a:ext cx="665094" cy="32868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7" name="Text 21"/>
          <p:cNvSpPr/>
          <p:nvPr/>
        </p:nvSpPr>
        <p:spPr>
          <a:xfrm>
            <a:off x="4264564" y="4568802"/>
            <a:ext cx="665094" cy="328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8" name="Text 22"/>
          <p:cNvSpPr/>
          <p:nvPr/>
        </p:nvSpPr>
        <p:spPr>
          <a:xfrm>
            <a:off x="4928129" y="4595508"/>
            <a:ext cx="4411085" cy="284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Reach &amp; Conclusion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49946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&amp; Impact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473200"/>
            <a:ext cx="56642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Problem: A 300% Surge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692400"/>
            <a:ext cx="55499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Scams targeting students have increased dramatically, making them prime targets due to their active search for opportunities.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77825" y="4114800"/>
            <a:ext cx="158750" cy="254000"/>
          </a:xfrm>
          <a:custGeom>
            <a:avLst/>
            <a:gdLst/>
            <a:ahLst/>
            <a:cxnLst/>
            <a:rect l="l" t="t" r="r" b="b"/>
            <a:pathLst>
              <a:path w="158750" h="254000">
                <a:moveTo>
                  <a:pt x="67469" y="11906"/>
                </a:moveTo>
                <a:cubicBezTo>
                  <a:pt x="67469" y="5308"/>
                  <a:pt x="72777" y="0"/>
                  <a:pt x="79375" y="0"/>
                </a:cubicBezTo>
                <a:cubicBezTo>
                  <a:pt x="85973" y="0"/>
                  <a:pt x="91281" y="5308"/>
                  <a:pt x="91281" y="11906"/>
                </a:cubicBezTo>
                <a:lnTo>
                  <a:pt x="91281" y="31750"/>
                </a:lnTo>
                <a:lnTo>
                  <a:pt x="119063" y="31750"/>
                </a:lnTo>
                <a:cubicBezTo>
                  <a:pt x="127843" y="31750"/>
                  <a:pt x="134938" y="38844"/>
                  <a:pt x="134938" y="47625"/>
                </a:cubicBezTo>
                <a:cubicBezTo>
                  <a:pt x="134938" y="56406"/>
                  <a:pt x="127843" y="63500"/>
                  <a:pt x="119063" y="63500"/>
                </a:cubicBezTo>
                <a:lnTo>
                  <a:pt x="62061" y="63500"/>
                </a:lnTo>
                <a:cubicBezTo>
                  <a:pt x="49709" y="63500"/>
                  <a:pt x="39688" y="73521"/>
                  <a:pt x="39688" y="85874"/>
                </a:cubicBezTo>
                <a:cubicBezTo>
                  <a:pt x="39688" y="97036"/>
                  <a:pt x="47873" y="106462"/>
                  <a:pt x="58886" y="108049"/>
                </a:cubicBezTo>
                <a:lnTo>
                  <a:pt x="104329" y="114548"/>
                </a:lnTo>
                <a:cubicBezTo>
                  <a:pt x="131018" y="118368"/>
                  <a:pt x="150813" y="141188"/>
                  <a:pt x="150813" y="168126"/>
                </a:cubicBezTo>
                <a:cubicBezTo>
                  <a:pt x="150813" y="198041"/>
                  <a:pt x="126554" y="222250"/>
                  <a:pt x="96689" y="222250"/>
                </a:cubicBezTo>
                <a:lnTo>
                  <a:pt x="91281" y="222250"/>
                </a:lnTo>
                <a:lnTo>
                  <a:pt x="91281" y="242094"/>
                </a:lnTo>
                <a:cubicBezTo>
                  <a:pt x="91281" y="248692"/>
                  <a:pt x="85973" y="254000"/>
                  <a:pt x="79375" y="254000"/>
                </a:cubicBezTo>
                <a:cubicBezTo>
                  <a:pt x="72777" y="254000"/>
                  <a:pt x="67469" y="248692"/>
                  <a:pt x="67469" y="242094"/>
                </a:cubicBezTo>
                <a:lnTo>
                  <a:pt x="67469" y="222250"/>
                </a:lnTo>
                <a:lnTo>
                  <a:pt x="31750" y="222250"/>
                </a:lnTo>
                <a:cubicBezTo>
                  <a:pt x="22969" y="222250"/>
                  <a:pt x="15875" y="215156"/>
                  <a:pt x="15875" y="206375"/>
                </a:cubicBezTo>
                <a:cubicBezTo>
                  <a:pt x="15875" y="197594"/>
                  <a:pt x="22969" y="190500"/>
                  <a:pt x="31750" y="190500"/>
                </a:cubicBezTo>
                <a:lnTo>
                  <a:pt x="96689" y="190500"/>
                </a:lnTo>
                <a:cubicBezTo>
                  <a:pt x="109041" y="190500"/>
                  <a:pt x="119063" y="180479"/>
                  <a:pt x="119063" y="168126"/>
                </a:cubicBezTo>
                <a:cubicBezTo>
                  <a:pt x="119063" y="156964"/>
                  <a:pt x="110877" y="147538"/>
                  <a:pt x="99864" y="145951"/>
                </a:cubicBezTo>
                <a:lnTo>
                  <a:pt x="54421" y="139452"/>
                </a:lnTo>
                <a:cubicBezTo>
                  <a:pt x="27732" y="135682"/>
                  <a:pt x="7938" y="112812"/>
                  <a:pt x="7938" y="85874"/>
                </a:cubicBezTo>
                <a:cubicBezTo>
                  <a:pt x="7938" y="56009"/>
                  <a:pt x="32196" y="31750"/>
                  <a:pt x="62061" y="31750"/>
                </a:cubicBezTo>
                <a:lnTo>
                  <a:pt x="67469" y="31750"/>
                </a:lnTo>
                <a:lnTo>
                  <a:pt x="67469" y="11906"/>
                </a:ln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6" name="Text 3"/>
          <p:cNvSpPr/>
          <p:nvPr/>
        </p:nvSpPr>
        <p:spPr>
          <a:xfrm>
            <a:off x="762000" y="4064000"/>
            <a:ext cx="4470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Financial Loss: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Direct theft and fraudulent fees.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30200" y="46228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ubicBezTo>
                  <a:pt x="0" y="56907"/>
                  <a:pt x="56907" y="0"/>
                  <a:pt x="127000" y="0"/>
                </a:cubicBezTo>
                <a:close/>
                <a:moveTo>
                  <a:pt x="115094" y="59531"/>
                </a:moveTo>
                <a:lnTo>
                  <a:pt x="115094" y="127000"/>
                </a:lnTo>
                <a:cubicBezTo>
                  <a:pt x="115094" y="130969"/>
                  <a:pt x="117078" y="134689"/>
                  <a:pt x="120402" y="136922"/>
                </a:cubicBezTo>
                <a:lnTo>
                  <a:pt x="168027" y="168672"/>
                </a:lnTo>
                <a:cubicBezTo>
                  <a:pt x="173484" y="172343"/>
                  <a:pt x="180876" y="170855"/>
                  <a:pt x="184547" y="165348"/>
                </a:cubicBezTo>
                <a:cubicBezTo>
                  <a:pt x="188218" y="159841"/>
                  <a:pt x="186730" y="152499"/>
                  <a:pt x="181223" y="148828"/>
                </a:cubicBezTo>
                <a:lnTo>
                  <a:pt x="138906" y="120650"/>
                </a:lnTo>
                <a:lnTo>
                  <a:pt x="138906" y="59531"/>
                </a:lnTo>
                <a:cubicBezTo>
                  <a:pt x="138906" y="52933"/>
                  <a:pt x="133598" y="47625"/>
                  <a:pt x="127000" y="47625"/>
                </a:cubicBezTo>
                <a:cubicBezTo>
                  <a:pt x="120402" y="47625"/>
                  <a:pt x="115094" y="52933"/>
                  <a:pt x="115094" y="59531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8" name="Text 5"/>
          <p:cNvSpPr/>
          <p:nvPr/>
        </p:nvSpPr>
        <p:spPr>
          <a:xfrm>
            <a:off x="762000" y="4572000"/>
            <a:ext cx="4178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Wasted Time: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Missed genuine opportunities.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14325" y="51308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0" y="47625"/>
                </a:moveTo>
                <a:cubicBezTo>
                  <a:pt x="0" y="30113"/>
                  <a:pt x="14238" y="15875"/>
                  <a:pt x="31750" y="15875"/>
                </a:cubicBezTo>
                <a:lnTo>
                  <a:pt x="254000" y="15875"/>
                </a:lnTo>
                <a:cubicBezTo>
                  <a:pt x="271512" y="15875"/>
                  <a:pt x="285750" y="30113"/>
                  <a:pt x="285750" y="47625"/>
                </a:cubicBezTo>
                <a:lnTo>
                  <a:pt x="0" y="47625"/>
                </a:lnTo>
                <a:close/>
                <a:moveTo>
                  <a:pt x="0" y="71438"/>
                </a:moveTo>
                <a:lnTo>
                  <a:pt x="285750" y="71438"/>
                </a:lnTo>
                <a:lnTo>
                  <a:pt x="285750" y="206375"/>
                </a:lnTo>
                <a:cubicBezTo>
                  <a:pt x="285750" y="223887"/>
                  <a:pt x="271512" y="238125"/>
                  <a:pt x="254000" y="238125"/>
                </a:cubicBezTo>
                <a:lnTo>
                  <a:pt x="31750" y="238125"/>
                </a:lnTo>
                <a:cubicBezTo>
                  <a:pt x="14238" y="238125"/>
                  <a:pt x="0" y="223887"/>
                  <a:pt x="0" y="206375"/>
                </a:cubicBezTo>
                <a:lnTo>
                  <a:pt x="0" y="71438"/>
                </a:lnTo>
                <a:close/>
                <a:moveTo>
                  <a:pt x="122684" y="206375"/>
                </a:moveTo>
                <a:cubicBezTo>
                  <a:pt x="132705" y="206375"/>
                  <a:pt x="140196" y="196751"/>
                  <a:pt x="133796" y="189012"/>
                </a:cubicBezTo>
                <a:cubicBezTo>
                  <a:pt x="126504" y="180231"/>
                  <a:pt x="115491" y="174625"/>
                  <a:pt x="103188" y="174625"/>
                </a:cubicBezTo>
                <a:lnTo>
                  <a:pt x="71438" y="174625"/>
                </a:lnTo>
                <a:cubicBezTo>
                  <a:pt x="59134" y="174625"/>
                  <a:pt x="48121" y="180231"/>
                  <a:pt x="40829" y="189012"/>
                </a:cubicBezTo>
                <a:cubicBezTo>
                  <a:pt x="34429" y="196751"/>
                  <a:pt x="41920" y="206375"/>
                  <a:pt x="51941" y="206375"/>
                </a:cubicBezTo>
                <a:lnTo>
                  <a:pt x="122634" y="206375"/>
                </a:lnTo>
                <a:close/>
                <a:moveTo>
                  <a:pt x="87313" y="154781"/>
                </a:moveTo>
                <a:cubicBezTo>
                  <a:pt x="102645" y="154781"/>
                  <a:pt x="115094" y="142333"/>
                  <a:pt x="115094" y="127000"/>
                </a:cubicBezTo>
                <a:cubicBezTo>
                  <a:pt x="115094" y="111667"/>
                  <a:pt x="102645" y="99219"/>
                  <a:pt x="87313" y="99219"/>
                </a:cubicBezTo>
                <a:cubicBezTo>
                  <a:pt x="71980" y="99219"/>
                  <a:pt x="59531" y="111667"/>
                  <a:pt x="59531" y="127000"/>
                </a:cubicBezTo>
                <a:cubicBezTo>
                  <a:pt x="59531" y="142333"/>
                  <a:pt x="71980" y="154781"/>
                  <a:pt x="87313" y="154781"/>
                </a:cubicBezTo>
                <a:close/>
                <a:moveTo>
                  <a:pt x="178594" y="103188"/>
                </a:moveTo>
                <a:cubicBezTo>
                  <a:pt x="171996" y="103188"/>
                  <a:pt x="166688" y="108496"/>
                  <a:pt x="166688" y="115094"/>
                </a:cubicBezTo>
                <a:cubicBezTo>
                  <a:pt x="166688" y="121692"/>
                  <a:pt x="171996" y="127000"/>
                  <a:pt x="178594" y="127000"/>
                </a:cubicBezTo>
                <a:lnTo>
                  <a:pt x="234156" y="127000"/>
                </a:lnTo>
                <a:cubicBezTo>
                  <a:pt x="240754" y="127000"/>
                  <a:pt x="246063" y="121692"/>
                  <a:pt x="246063" y="115094"/>
                </a:cubicBezTo>
                <a:cubicBezTo>
                  <a:pt x="246063" y="108496"/>
                  <a:pt x="240754" y="103188"/>
                  <a:pt x="234156" y="103188"/>
                </a:cubicBezTo>
                <a:lnTo>
                  <a:pt x="178594" y="103188"/>
                </a:lnTo>
                <a:close/>
                <a:moveTo>
                  <a:pt x="178594" y="150813"/>
                </a:moveTo>
                <a:cubicBezTo>
                  <a:pt x="171996" y="150813"/>
                  <a:pt x="166688" y="156121"/>
                  <a:pt x="166688" y="162719"/>
                </a:cubicBezTo>
                <a:cubicBezTo>
                  <a:pt x="166688" y="169317"/>
                  <a:pt x="171996" y="174625"/>
                  <a:pt x="178594" y="174625"/>
                </a:cubicBezTo>
                <a:lnTo>
                  <a:pt x="234156" y="174625"/>
                </a:lnTo>
                <a:cubicBezTo>
                  <a:pt x="240754" y="174625"/>
                  <a:pt x="246063" y="169317"/>
                  <a:pt x="246063" y="162719"/>
                </a:cubicBezTo>
                <a:cubicBezTo>
                  <a:pt x="246063" y="156121"/>
                  <a:pt x="240754" y="150813"/>
                  <a:pt x="234156" y="150813"/>
                </a:cubicBezTo>
                <a:lnTo>
                  <a:pt x="178594" y="150813"/>
                </a:ln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10" name="Text 7"/>
          <p:cNvSpPr/>
          <p:nvPr/>
        </p:nvSpPr>
        <p:spPr>
          <a:xfrm>
            <a:off x="762000" y="5080000"/>
            <a:ext cx="397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Identity Theft: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Personal data compromise.</a:t>
            </a:r>
            <a:endParaRPr lang="en-US" sz="1600" dirty="0"/>
          </a:p>
        </p:txBody>
      </p:sp>
      <p:pic>
        <p:nvPicPr>
          <p:cNvPr id="11" name="Image 1" descr="https://kimi-web-img.moonshot.cn/img/www.laschoolreport.com/9fcd35b7e9ff20f4d2439198ce9ded340d7ad491.jpg">    </p:cNvPr>
          <p:cNvPicPr>
            <a:picLocks noChangeAspect="1"/>
          </p:cNvPicPr>
          <p:nvPr/>
        </p:nvPicPr>
        <p:blipFill>
          <a:blip r:embed="rId2"/>
          <a:srcRect l="11367" r="11367" t="0" b="0"/>
          <a:stretch/>
        </p:blipFill>
        <p:spPr>
          <a:xfrm>
            <a:off x="6096000" y="889000"/>
            <a:ext cx="5842000" cy="5080000"/>
          </a:xfrm>
          <a:prstGeom prst="roundRect">
            <a:avLst>
              <a:gd name="adj" fmla="val 2000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639748" y="1041400"/>
            <a:ext cx="6908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Global Scam Cases Accelerate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778000" y="1651000"/>
            <a:ext cx="8636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number of reported scam cases has shown a dramatic and consistent increase over the past five years, highlighting a growing global threat.</a:t>
            </a:r>
            <a:endParaRPr lang="en-US" sz="1600" dirty="0"/>
          </a:p>
        </p:txBody>
      </p:sp>
      <p:pic>
        <p:nvPicPr>
          <p:cNvPr id="5" name="Image 1" descr="https://kimi-img.moonshot.cn/pub/slides/25-11-27-14:29:52-d4juvo33kdlug10q36q0.png">    </p:cNvPr>
          <p:cNvPicPr>
            <a:picLocks noChangeAspect="1"/>
          </p:cNvPicPr>
          <p:nvPr/>
        </p:nvPicPr>
        <p:blipFill>
          <a:blip r:embed="rId2"/>
          <a:srcRect l="0" r="0" t="0" b="0"/>
          <a:stretch/>
        </p:blipFill>
        <p:spPr>
          <a:xfrm>
            <a:off x="254000" y="2565400"/>
            <a:ext cx="11684000" cy="3251200"/>
          </a:xfrm>
          <a:prstGeom prst="roundRect">
            <a:avLst>
              <a:gd name="adj" fmla="val 0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59055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Real Damage Extends Beyond Money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504950"/>
            <a:ext cx="5638800" cy="2235200"/>
          </a:xfrm>
          <a:custGeom>
            <a:avLst/>
            <a:gdLst/>
            <a:ahLst/>
            <a:cxnLst/>
            <a:rect l="l" t="t" r="r" b="b"/>
            <a:pathLst>
              <a:path w="5638800" h="2235200">
                <a:moveTo>
                  <a:pt x="101590" y="0"/>
                </a:moveTo>
                <a:lnTo>
                  <a:pt x="5537210" y="0"/>
                </a:lnTo>
                <a:cubicBezTo>
                  <a:pt x="5593317" y="0"/>
                  <a:pt x="5638800" y="45483"/>
                  <a:pt x="5638800" y="101590"/>
                </a:cubicBezTo>
                <a:lnTo>
                  <a:pt x="5638800" y="2133610"/>
                </a:lnTo>
                <a:cubicBezTo>
                  <a:pt x="5638800" y="2189717"/>
                  <a:pt x="5593317" y="2235200"/>
                  <a:pt x="55372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4675" y="24288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312241"/>
                </a:moveTo>
                <a:lnTo>
                  <a:pt x="0" y="81483"/>
                </a:lnTo>
                <a:cubicBezTo>
                  <a:pt x="0" y="64219"/>
                  <a:pt x="17934" y="52760"/>
                  <a:pt x="34454" y="57671"/>
                </a:cubicBezTo>
                <a:cubicBezTo>
                  <a:pt x="99715" y="77167"/>
                  <a:pt x="145852" y="61764"/>
                  <a:pt x="192286" y="46286"/>
                </a:cubicBezTo>
                <a:cubicBezTo>
                  <a:pt x="240283" y="30287"/>
                  <a:pt x="288578" y="14213"/>
                  <a:pt x="358453" y="36537"/>
                </a:cubicBezTo>
                <a:cubicBezTo>
                  <a:pt x="372219" y="40928"/>
                  <a:pt x="381000" y="54248"/>
                  <a:pt x="381000" y="68759"/>
                </a:cubicBezTo>
                <a:lnTo>
                  <a:pt x="381000" y="299517"/>
                </a:lnTo>
                <a:cubicBezTo>
                  <a:pt x="381000" y="316781"/>
                  <a:pt x="363066" y="328240"/>
                  <a:pt x="346621" y="323329"/>
                </a:cubicBezTo>
                <a:cubicBezTo>
                  <a:pt x="281360" y="303833"/>
                  <a:pt x="235148" y="319236"/>
                  <a:pt x="188788" y="334714"/>
                </a:cubicBezTo>
                <a:cubicBezTo>
                  <a:pt x="140791" y="350713"/>
                  <a:pt x="92497" y="366787"/>
                  <a:pt x="22622" y="344463"/>
                </a:cubicBezTo>
                <a:cubicBezTo>
                  <a:pt x="8855" y="340072"/>
                  <a:pt x="74" y="326752"/>
                  <a:pt x="74" y="312241"/>
                </a:cubicBezTo>
                <a:close/>
                <a:moveTo>
                  <a:pt x="250031" y="190500"/>
                </a:moveTo>
                <a:cubicBezTo>
                  <a:pt x="250031" y="151061"/>
                  <a:pt x="223391" y="119063"/>
                  <a:pt x="190500" y="119063"/>
                </a:cubicBezTo>
                <a:cubicBezTo>
                  <a:pt x="157609" y="119063"/>
                  <a:pt x="130969" y="151061"/>
                  <a:pt x="130969" y="190500"/>
                </a:cubicBezTo>
                <a:cubicBezTo>
                  <a:pt x="130969" y="229939"/>
                  <a:pt x="157609" y="261938"/>
                  <a:pt x="190500" y="261938"/>
                </a:cubicBezTo>
                <a:cubicBezTo>
                  <a:pt x="223391" y="261938"/>
                  <a:pt x="250031" y="229939"/>
                  <a:pt x="250031" y="190500"/>
                </a:cubicBezTo>
                <a:close/>
                <a:moveTo>
                  <a:pt x="89297" y="307777"/>
                </a:moveTo>
                <a:cubicBezTo>
                  <a:pt x="92571" y="307777"/>
                  <a:pt x="95176" y="304949"/>
                  <a:pt x="94655" y="301749"/>
                </a:cubicBezTo>
                <a:cubicBezTo>
                  <a:pt x="91232" y="281062"/>
                  <a:pt x="74563" y="264914"/>
                  <a:pt x="53578" y="262310"/>
                </a:cubicBezTo>
                <a:cubicBezTo>
                  <a:pt x="50304" y="261938"/>
                  <a:pt x="47625" y="264616"/>
                  <a:pt x="47625" y="267891"/>
                </a:cubicBezTo>
                <a:lnTo>
                  <a:pt x="47625" y="297582"/>
                </a:lnTo>
                <a:cubicBezTo>
                  <a:pt x="47625" y="300261"/>
                  <a:pt x="49411" y="302642"/>
                  <a:pt x="52090" y="303312"/>
                </a:cubicBezTo>
                <a:cubicBezTo>
                  <a:pt x="65410" y="306437"/>
                  <a:pt x="77614" y="307851"/>
                  <a:pt x="89297" y="307851"/>
                </a:cubicBezTo>
                <a:close/>
                <a:moveTo>
                  <a:pt x="326306" y="269751"/>
                </a:moveTo>
                <a:cubicBezTo>
                  <a:pt x="330026" y="270346"/>
                  <a:pt x="333375" y="267519"/>
                  <a:pt x="333375" y="263798"/>
                </a:cubicBezTo>
                <a:lnTo>
                  <a:pt x="333375" y="232097"/>
                </a:lnTo>
                <a:cubicBezTo>
                  <a:pt x="333375" y="228823"/>
                  <a:pt x="330696" y="226070"/>
                  <a:pt x="327422" y="226516"/>
                </a:cubicBezTo>
                <a:cubicBezTo>
                  <a:pt x="308670" y="228823"/>
                  <a:pt x="293266" y="242069"/>
                  <a:pt x="287834" y="259705"/>
                </a:cubicBezTo>
                <a:cubicBezTo>
                  <a:pt x="286792" y="263203"/>
                  <a:pt x="289545" y="266477"/>
                  <a:pt x="293191" y="266551"/>
                </a:cubicBezTo>
                <a:cubicBezTo>
                  <a:pt x="303758" y="266849"/>
                  <a:pt x="314771" y="267816"/>
                  <a:pt x="326231" y="269751"/>
                </a:cubicBezTo>
                <a:close/>
                <a:moveTo>
                  <a:pt x="333375" y="113109"/>
                </a:moveTo>
                <a:lnTo>
                  <a:pt x="333375" y="83418"/>
                </a:lnTo>
                <a:cubicBezTo>
                  <a:pt x="333375" y="80739"/>
                  <a:pt x="331515" y="78358"/>
                  <a:pt x="328910" y="77688"/>
                </a:cubicBezTo>
                <a:cubicBezTo>
                  <a:pt x="315590" y="74563"/>
                  <a:pt x="303386" y="73149"/>
                  <a:pt x="291703" y="73149"/>
                </a:cubicBezTo>
                <a:cubicBezTo>
                  <a:pt x="288429" y="73149"/>
                  <a:pt x="285824" y="75977"/>
                  <a:pt x="286345" y="79177"/>
                </a:cubicBezTo>
                <a:cubicBezTo>
                  <a:pt x="289768" y="99864"/>
                  <a:pt x="306437" y="116012"/>
                  <a:pt x="327422" y="118616"/>
                </a:cubicBezTo>
                <a:cubicBezTo>
                  <a:pt x="330696" y="118988"/>
                  <a:pt x="333375" y="116309"/>
                  <a:pt x="333375" y="113035"/>
                </a:cubicBezTo>
                <a:close/>
                <a:moveTo>
                  <a:pt x="93166" y="121221"/>
                </a:moveTo>
                <a:cubicBezTo>
                  <a:pt x="94208" y="117723"/>
                  <a:pt x="91455" y="114449"/>
                  <a:pt x="87809" y="114374"/>
                </a:cubicBezTo>
                <a:cubicBezTo>
                  <a:pt x="77242" y="114077"/>
                  <a:pt x="66229" y="113109"/>
                  <a:pt x="54769" y="111175"/>
                </a:cubicBezTo>
                <a:cubicBezTo>
                  <a:pt x="51048" y="110579"/>
                  <a:pt x="47699" y="113407"/>
                  <a:pt x="47699" y="117128"/>
                </a:cubicBezTo>
                <a:lnTo>
                  <a:pt x="47625" y="148828"/>
                </a:lnTo>
                <a:cubicBezTo>
                  <a:pt x="47625" y="152102"/>
                  <a:pt x="50304" y="154856"/>
                  <a:pt x="53578" y="154409"/>
                </a:cubicBezTo>
                <a:cubicBezTo>
                  <a:pt x="72330" y="152102"/>
                  <a:pt x="87734" y="138857"/>
                  <a:pt x="93166" y="121221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6" name="Text 3"/>
          <p:cNvSpPr/>
          <p:nvPr/>
        </p:nvSpPr>
        <p:spPr>
          <a:xfrm>
            <a:off x="1270000" y="2314575"/>
            <a:ext cx="3390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Financial Loss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270000" y="2670175"/>
            <a:ext cx="3365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Direct monetary theft and fraudulent fees.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99200" y="1504950"/>
            <a:ext cx="5638800" cy="2235200"/>
          </a:xfrm>
          <a:custGeom>
            <a:avLst/>
            <a:gdLst/>
            <a:ahLst/>
            <a:cxnLst/>
            <a:rect l="l" t="t" r="r" b="b"/>
            <a:pathLst>
              <a:path w="5638800" h="2235200">
                <a:moveTo>
                  <a:pt x="101590" y="0"/>
                </a:moveTo>
                <a:lnTo>
                  <a:pt x="5537210" y="0"/>
                </a:lnTo>
                <a:cubicBezTo>
                  <a:pt x="5593317" y="0"/>
                  <a:pt x="5638800" y="45483"/>
                  <a:pt x="5638800" y="101590"/>
                </a:cubicBezTo>
                <a:lnTo>
                  <a:pt x="5638800" y="2133610"/>
                </a:lnTo>
                <a:cubicBezTo>
                  <a:pt x="5638800" y="2189717"/>
                  <a:pt x="5593317" y="2235200"/>
                  <a:pt x="55372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6643688" y="2428875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10" name="Text 7"/>
          <p:cNvSpPr/>
          <p:nvPr/>
        </p:nvSpPr>
        <p:spPr>
          <a:xfrm>
            <a:off x="7315200" y="2314575"/>
            <a:ext cx="354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Personal Data Exposure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315200" y="2670175"/>
            <a:ext cx="3517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Sensitive information is harvested and sold.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54000" y="4038600"/>
            <a:ext cx="5638800" cy="2235200"/>
          </a:xfrm>
          <a:custGeom>
            <a:avLst/>
            <a:gdLst/>
            <a:ahLst/>
            <a:cxnLst/>
            <a:rect l="l" t="t" r="r" b="b"/>
            <a:pathLst>
              <a:path w="5638800" h="2235200">
                <a:moveTo>
                  <a:pt x="101590" y="0"/>
                </a:moveTo>
                <a:lnTo>
                  <a:pt x="5537210" y="0"/>
                </a:lnTo>
                <a:cubicBezTo>
                  <a:pt x="5593317" y="0"/>
                  <a:pt x="5638800" y="45483"/>
                  <a:pt x="5638800" y="101590"/>
                </a:cubicBezTo>
                <a:lnTo>
                  <a:pt x="5638800" y="2133610"/>
                </a:lnTo>
                <a:cubicBezTo>
                  <a:pt x="5638800" y="2189717"/>
                  <a:pt x="5593317" y="2235200"/>
                  <a:pt x="55372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622300" y="4962525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0" y="47625"/>
                </a:moveTo>
                <a:cubicBezTo>
                  <a:pt x="0" y="21357"/>
                  <a:pt x="21357" y="0"/>
                  <a:pt x="47625" y="0"/>
                </a:cubicBezTo>
                <a:lnTo>
                  <a:pt x="158874" y="0"/>
                </a:lnTo>
                <a:cubicBezTo>
                  <a:pt x="171524" y="0"/>
                  <a:pt x="183654" y="4986"/>
                  <a:pt x="192584" y="13915"/>
                </a:cubicBezTo>
                <a:lnTo>
                  <a:pt x="271835" y="93241"/>
                </a:lnTo>
                <a:cubicBezTo>
                  <a:pt x="280764" y="102171"/>
                  <a:pt x="285750" y="114300"/>
                  <a:pt x="285750" y="126950"/>
                </a:cubicBezTo>
                <a:lnTo>
                  <a:pt x="285750" y="333375"/>
                </a:lnTo>
                <a:cubicBezTo>
                  <a:pt x="285750" y="359643"/>
                  <a:pt x="264393" y="381000"/>
                  <a:pt x="238125" y="381000"/>
                </a:cubicBezTo>
                <a:lnTo>
                  <a:pt x="47625" y="381000"/>
                </a:lnTo>
                <a:cubicBezTo>
                  <a:pt x="21357" y="381000"/>
                  <a:pt x="0" y="359643"/>
                  <a:pt x="0" y="333375"/>
                </a:cubicBezTo>
                <a:lnTo>
                  <a:pt x="0" y="47625"/>
                </a:lnTo>
                <a:close/>
                <a:moveTo>
                  <a:pt x="154781" y="43532"/>
                </a:moveTo>
                <a:lnTo>
                  <a:pt x="154781" y="113109"/>
                </a:lnTo>
                <a:cubicBezTo>
                  <a:pt x="154781" y="123006"/>
                  <a:pt x="162744" y="130969"/>
                  <a:pt x="172641" y="130969"/>
                </a:cubicBezTo>
                <a:lnTo>
                  <a:pt x="242218" y="130969"/>
                </a:lnTo>
                <a:lnTo>
                  <a:pt x="154781" y="43532"/>
                </a:lnTo>
                <a:close/>
                <a:moveTo>
                  <a:pt x="89297" y="190500"/>
                </a:moveTo>
                <a:cubicBezTo>
                  <a:pt x="79400" y="190500"/>
                  <a:pt x="71438" y="198462"/>
                  <a:pt x="71438" y="208359"/>
                </a:cubicBezTo>
                <a:cubicBezTo>
                  <a:pt x="71438" y="218256"/>
                  <a:pt x="79400" y="226219"/>
                  <a:pt x="89297" y="226219"/>
                </a:cubicBezTo>
                <a:lnTo>
                  <a:pt x="196453" y="226219"/>
                </a:lnTo>
                <a:cubicBezTo>
                  <a:pt x="206350" y="226219"/>
                  <a:pt x="214313" y="218256"/>
                  <a:pt x="214313" y="208359"/>
                </a:cubicBezTo>
                <a:cubicBezTo>
                  <a:pt x="214313" y="198462"/>
                  <a:pt x="206350" y="190500"/>
                  <a:pt x="196453" y="190500"/>
                </a:cubicBezTo>
                <a:lnTo>
                  <a:pt x="89297" y="190500"/>
                </a:lnTo>
                <a:close/>
                <a:moveTo>
                  <a:pt x="89297" y="261938"/>
                </a:moveTo>
                <a:cubicBezTo>
                  <a:pt x="79400" y="261938"/>
                  <a:pt x="71438" y="269900"/>
                  <a:pt x="71438" y="279797"/>
                </a:cubicBezTo>
                <a:cubicBezTo>
                  <a:pt x="71438" y="289694"/>
                  <a:pt x="79400" y="297656"/>
                  <a:pt x="89297" y="297656"/>
                </a:cubicBezTo>
                <a:lnTo>
                  <a:pt x="196453" y="297656"/>
                </a:lnTo>
                <a:cubicBezTo>
                  <a:pt x="206350" y="297656"/>
                  <a:pt x="214313" y="289694"/>
                  <a:pt x="214313" y="279797"/>
                </a:cubicBezTo>
                <a:cubicBezTo>
                  <a:pt x="214313" y="269900"/>
                  <a:pt x="206350" y="261938"/>
                  <a:pt x="196453" y="261938"/>
                </a:cubicBezTo>
                <a:lnTo>
                  <a:pt x="89297" y="261938"/>
                </a:ln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14" name="Text 11"/>
          <p:cNvSpPr/>
          <p:nvPr/>
        </p:nvSpPr>
        <p:spPr>
          <a:xfrm>
            <a:off x="1270000" y="4848225"/>
            <a:ext cx="393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Fake Certificates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270000" y="5203825"/>
            <a:ext cx="3911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Worthless documents that can harm reputations.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299200" y="4038600"/>
            <a:ext cx="5638800" cy="2235200"/>
          </a:xfrm>
          <a:custGeom>
            <a:avLst/>
            <a:gdLst/>
            <a:ahLst/>
            <a:cxnLst/>
            <a:rect l="l" t="t" r="r" b="b"/>
            <a:pathLst>
              <a:path w="5638800" h="2235200">
                <a:moveTo>
                  <a:pt x="101590" y="0"/>
                </a:moveTo>
                <a:lnTo>
                  <a:pt x="5537210" y="0"/>
                </a:lnTo>
                <a:cubicBezTo>
                  <a:pt x="5593317" y="0"/>
                  <a:pt x="5638800" y="45483"/>
                  <a:pt x="5638800" y="101590"/>
                </a:cubicBezTo>
                <a:lnTo>
                  <a:pt x="5638800" y="2133610"/>
                </a:lnTo>
                <a:cubicBezTo>
                  <a:pt x="5638800" y="2189717"/>
                  <a:pt x="5593317" y="2235200"/>
                  <a:pt x="55372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6643688" y="4962525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27248" y="-11906"/>
                </a:moveTo>
                <a:cubicBezTo>
                  <a:pt x="100161" y="-11906"/>
                  <a:pt x="84237" y="31477"/>
                  <a:pt x="76423" y="71438"/>
                </a:cubicBezTo>
                <a:lnTo>
                  <a:pt x="53578" y="71438"/>
                </a:lnTo>
                <a:cubicBezTo>
                  <a:pt x="43681" y="71438"/>
                  <a:pt x="35719" y="79400"/>
                  <a:pt x="35719" y="89297"/>
                </a:cubicBezTo>
                <a:cubicBezTo>
                  <a:pt x="35719" y="99194"/>
                  <a:pt x="43681" y="107156"/>
                  <a:pt x="53578" y="107156"/>
                </a:cubicBezTo>
                <a:lnTo>
                  <a:pt x="71438" y="107156"/>
                </a:lnTo>
                <a:lnTo>
                  <a:pt x="71438" y="130969"/>
                </a:lnTo>
                <a:cubicBezTo>
                  <a:pt x="71438" y="143619"/>
                  <a:pt x="73893" y="155674"/>
                  <a:pt x="78358" y="166688"/>
                </a:cubicBezTo>
                <a:lnTo>
                  <a:pt x="71438" y="166688"/>
                </a:lnTo>
                <a:lnTo>
                  <a:pt x="71438" y="166688"/>
                </a:lnTo>
                <a:lnTo>
                  <a:pt x="56183" y="166688"/>
                </a:lnTo>
                <a:cubicBezTo>
                  <a:pt x="44872" y="166688"/>
                  <a:pt x="35719" y="175840"/>
                  <a:pt x="35719" y="187151"/>
                </a:cubicBezTo>
                <a:cubicBezTo>
                  <a:pt x="35719" y="189384"/>
                  <a:pt x="36091" y="191542"/>
                  <a:pt x="36761" y="193625"/>
                </a:cubicBezTo>
                <a:lnTo>
                  <a:pt x="58266" y="258068"/>
                </a:lnTo>
                <a:cubicBezTo>
                  <a:pt x="29914" y="282476"/>
                  <a:pt x="11906" y="318567"/>
                  <a:pt x="11906" y="358899"/>
                </a:cubicBezTo>
                <a:cubicBezTo>
                  <a:pt x="11906" y="371103"/>
                  <a:pt x="21803" y="381000"/>
                  <a:pt x="34007" y="381000"/>
                </a:cubicBezTo>
                <a:lnTo>
                  <a:pt x="299368" y="381000"/>
                </a:lnTo>
                <a:cubicBezTo>
                  <a:pt x="311572" y="381000"/>
                  <a:pt x="321469" y="371103"/>
                  <a:pt x="321469" y="358899"/>
                </a:cubicBezTo>
                <a:cubicBezTo>
                  <a:pt x="321469" y="318567"/>
                  <a:pt x="303461" y="282476"/>
                  <a:pt x="275109" y="258142"/>
                </a:cubicBezTo>
                <a:lnTo>
                  <a:pt x="296614" y="193700"/>
                </a:lnTo>
                <a:cubicBezTo>
                  <a:pt x="297284" y="191616"/>
                  <a:pt x="297656" y="189458"/>
                  <a:pt x="297656" y="187226"/>
                </a:cubicBezTo>
                <a:cubicBezTo>
                  <a:pt x="297656" y="175915"/>
                  <a:pt x="288503" y="166762"/>
                  <a:pt x="277192" y="166762"/>
                </a:cubicBezTo>
                <a:lnTo>
                  <a:pt x="261937" y="166762"/>
                </a:lnTo>
                <a:lnTo>
                  <a:pt x="261937" y="166762"/>
                </a:lnTo>
                <a:lnTo>
                  <a:pt x="255017" y="166762"/>
                </a:lnTo>
                <a:cubicBezTo>
                  <a:pt x="259482" y="155749"/>
                  <a:pt x="261937" y="143694"/>
                  <a:pt x="261937" y="131043"/>
                </a:cubicBezTo>
                <a:lnTo>
                  <a:pt x="261937" y="107231"/>
                </a:lnTo>
                <a:lnTo>
                  <a:pt x="279797" y="107231"/>
                </a:lnTo>
                <a:cubicBezTo>
                  <a:pt x="289694" y="107231"/>
                  <a:pt x="297656" y="99268"/>
                  <a:pt x="297656" y="89371"/>
                </a:cubicBezTo>
                <a:cubicBezTo>
                  <a:pt x="297656" y="79474"/>
                  <a:pt x="289694" y="71512"/>
                  <a:pt x="279797" y="71512"/>
                </a:cubicBezTo>
                <a:lnTo>
                  <a:pt x="256952" y="71512"/>
                </a:lnTo>
                <a:cubicBezTo>
                  <a:pt x="249213" y="31552"/>
                  <a:pt x="233214" y="-11832"/>
                  <a:pt x="206127" y="-11832"/>
                </a:cubicBezTo>
                <a:cubicBezTo>
                  <a:pt x="198983" y="-11832"/>
                  <a:pt x="191988" y="-8930"/>
                  <a:pt x="185663" y="-5730"/>
                </a:cubicBezTo>
                <a:cubicBezTo>
                  <a:pt x="179561" y="-2679"/>
                  <a:pt x="171971" y="74"/>
                  <a:pt x="166687" y="74"/>
                </a:cubicBezTo>
                <a:cubicBezTo>
                  <a:pt x="161404" y="74"/>
                  <a:pt x="153814" y="-2679"/>
                  <a:pt x="147712" y="-5730"/>
                </a:cubicBezTo>
                <a:cubicBezTo>
                  <a:pt x="141387" y="-9004"/>
                  <a:pt x="134392" y="-11906"/>
                  <a:pt x="127248" y="-11906"/>
                </a:cubicBezTo>
                <a:close/>
                <a:moveTo>
                  <a:pt x="196974" y="348555"/>
                </a:moveTo>
                <a:lnTo>
                  <a:pt x="178519" y="295796"/>
                </a:lnTo>
                <a:lnTo>
                  <a:pt x="199281" y="271611"/>
                </a:lnTo>
                <a:cubicBezTo>
                  <a:pt x="201290" y="269230"/>
                  <a:pt x="202406" y="266254"/>
                  <a:pt x="202406" y="263128"/>
                </a:cubicBezTo>
                <a:cubicBezTo>
                  <a:pt x="202406" y="255910"/>
                  <a:pt x="196602" y="250106"/>
                  <a:pt x="189384" y="250106"/>
                </a:cubicBezTo>
                <a:lnTo>
                  <a:pt x="143991" y="250106"/>
                </a:lnTo>
                <a:cubicBezTo>
                  <a:pt x="136773" y="250106"/>
                  <a:pt x="130969" y="255910"/>
                  <a:pt x="130969" y="263128"/>
                </a:cubicBezTo>
                <a:cubicBezTo>
                  <a:pt x="130969" y="266254"/>
                  <a:pt x="132085" y="269230"/>
                  <a:pt x="134094" y="271611"/>
                </a:cubicBezTo>
                <a:lnTo>
                  <a:pt x="154856" y="295796"/>
                </a:lnTo>
                <a:lnTo>
                  <a:pt x="136401" y="348555"/>
                </a:lnTo>
                <a:lnTo>
                  <a:pt x="93985" y="214313"/>
                </a:lnTo>
                <a:lnTo>
                  <a:pt x="120551" y="214313"/>
                </a:lnTo>
                <a:cubicBezTo>
                  <a:pt x="134243" y="221903"/>
                  <a:pt x="149944" y="226219"/>
                  <a:pt x="166687" y="226219"/>
                </a:cubicBezTo>
                <a:cubicBezTo>
                  <a:pt x="183431" y="226219"/>
                  <a:pt x="199132" y="221903"/>
                  <a:pt x="212824" y="214313"/>
                </a:cubicBezTo>
                <a:lnTo>
                  <a:pt x="239390" y="214313"/>
                </a:lnTo>
                <a:lnTo>
                  <a:pt x="196974" y="348555"/>
                </a:lnTo>
                <a:close/>
                <a:moveTo>
                  <a:pt x="166688" y="190500"/>
                </a:moveTo>
                <a:cubicBezTo>
                  <a:pt x="140866" y="190500"/>
                  <a:pt x="118914" y="174054"/>
                  <a:pt x="110654" y="151061"/>
                </a:cubicBezTo>
                <a:cubicBezTo>
                  <a:pt x="114895" y="153442"/>
                  <a:pt x="119807" y="154781"/>
                  <a:pt x="125016" y="154781"/>
                </a:cubicBezTo>
                <a:lnTo>
                  <a:pt x="134243" y="154781"/>
                </a:lnTo>
                <a:cubicBezTo>
                  <a:pt x="146521" y="154781"/>
                  <a:pt x="157386" y="146893"/>
                  <a:pt x="161255" y="135285"/>
                </a:cubicBezTo>
                <a:cubicBezTo>
                  <a:pt x="162967" y="130076"/>
                  <a:pt x="170334" y="130076"/>
                  <a:pt x="172045" y="135285"/>
                </a:cubicBezTo>
                <a:cubicBezTo>
                  <a:pt x="175915" y="146893"/>
                  <a:pt x="186854" y="154781"/>
                  <a:pt x="199058" y="154781"/>
                </a:cubicBezTo>
                <a:lnTo>
                  <a:pt x="208285" y="154781"/>
                </a:lnTo>
                <a:cubicBezTo>
                  <a:pt x="213494" y="154781"/>
                  <a:pt x="218405" y="153442"/>
                  <a:pt x="222647" y="151061"/>
                </a:cubicBezTo>
                <a:cubicBezTo>
                  <a:pt x="214387" y="174054"/>
                  <a:pt x="192435" y="190500"/>
                  <a:pt x="166613" y="190500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18" name="Text 15"/>
          <p:cNvSpPr/>
          <p:nvPr/>
        </p:nvSpPr>
        <p:spPr>
          <a:xfrm>
            <a:off x="7315200" y="4848225"/>
            <a:ext cx="3708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Identity Theft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7315200" y="5203825"/>
            <a:ext cx="3683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Long-term damage to credit and personal life.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49946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 &amp; Features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413000"/>
            <a:ext cx="11988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VerifiEd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124200"/>
            <a:ext cx="11836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Global AI Scam Detection Platform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3733800"/>
            <a:ext cx="74295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Protecting Students &amp; Adults from Online Scams with AI-Powered Verification.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8663649" y="5181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>
              <a:alpha val="80000"/>
            </a:srgbClr>
          </a:solidFill>
          <a:ln/>
        </p:spPr>
      </p:sp>
      <p:sp>
        <p:nvSpPr>
          <p:cNvPr id="7" name="Shape 4"/>
          <p:cNvSpPr/>
          <p:nvPr/>
        </p:nvSpPr>
        <p:spPr>
          <a:xfrm>
            <a:off x="8906537" y="53975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79561" y="-9674"/>
                </a:moveTo>
                <a:cubicBezTo>
                  <a:pt x="171078" y="-11385"/>
                  <a:pt x="162371" y="-11385"/>
                  <a:pt x="153888" y="-9674"/>
                </a:cubicBezTo>
                <a:lnTo>
                  <a:pt x="14362" y="18231"/>
                </a:lnTo>
                <a:cubicBezTo>
                  <a:pt x="6028" y="19869"/>
                  <a:pt x="0" y="27236"/>
                  <a:pt x="0" y="35719"/>
                </a:cubicBezTo>
                <a:cubicBezTo>
                  <a:pt x="0" y="43383"/>
                  <a:pt x="4837" y="50081"/>
                  <a:pt x="11906" y="52536"/>
                </a:cubicBezTo>
                <a:lnTo>
                  <a:pt x="11906" y="107156"/>
                </a:lnTo>
                <a:lnTo>
                  <a:pt x="223" y="165646"/>
                </a:lnTo>
                <a:cubicBezTo>
                  <a:pt x="74" y="166315"/>
                  <a:pt x="0" y="167060"/>
                  <a:pt x="0" y="167804"/>
                </a:cubicBezTo>
                <a:cubicBezTo>
                  <a:pt x="0" y="173757"/>
                  <a:pt x="4837" y="178668"/>
                  <a:pt x="10864" y="178668"/>
                </a:cubicBezTo>
                <a:lnTo>
                  <a:pt x="36835" y="178668"/>
                </a:lnTo>
                <a:cubicBezTo>
                  <a:pt x="42788" y="178668"/>
                  <a:pt x="47699" y="173831"/>
                  <a:pt x="47699" y="167804"/>
                </a:cubicBezTo>
                <a:cubicBezTo>
                  <a:pt x="47699" y="167060"/>
                  <a:pt x="47625" y="166390"/>
                  <a:pt x="47476" y="165646"/>
                </a:cubicBezTo>
                <a:lnTo>
                  <a:pt x="35719" y="107156"/>
                </a:lnTo>
                <a:lnTo>
                  <a:pt x="35719" y="57522"/>
                </a:lnTo>
                <a:lnTo>
                  <a:pt x="71438" y="64666"/>
                </a:lnTo>
                <a:lnTo>
                  <a:pt x="71438" y="107156"/>
                </a:lnTo>
                <a:cubicBezTo>
                  <a:pt x="71438" y="159767"/>
                  <a:pt x="114077" y="202406"/>
                  <a:pt x="166688" y="202406"/>
                </a:cubicBezTo>
                <a:cubicBezTo>
                  <a:pt x="219298" y="202406"/>
                  <a:pt x="261938" y="159767"/>
                  <a:pt x="261938" y="107156"/>
                </a:cubicBezTo>
                <a:lnTo>
                  <a:pt x="261938" y="64666"/>
                </a:lnTo>
                <a:lnTo>
                  <a:pt x="319013" y="53280"/>
                </a:lnTo>
                <a:cubicBezTo>
                  <a:pt x="327347" y="51569"/>
                  <a:pt x="333375" y="44202"/>
                  <a:pt x="333375" y="35719"/>
                </a:cubicBezTo>
                <a:cubicBezTo>
                  <a:pt x="333375" y="27236"/>
                  <a:pt x="327347" y="19869"/>
                  <a:pt x="319013" y="18231"/>
                </a:cubicBezTo>
                <a:lnTo>
                  <a:pt x="179561" y="-9674"/>
                </a:lnTo>
                <a:close/>
                <a:moveTo>
                  <a:pt x="166688" y="166688"/>
                </a:moveTo>
                <a:cubicBezTo>
                  <a:pt x="133796" y="166688"/>
                  <a:pt x="107156" y="140047"/>
                  <a:pt x="107156" y="107156"/>
                </a:cubicBezTo>
                <a:lnTo>
                  <a:pt x="226219" y="107156"/>
                </a:lnTo>
                <a:cubicBezTo>
                  <a:pt x="226219" y="140047"/>
                  <a:pt x="199579" y="166688"/>
                  <a:pt x="166688" y="166688"/>
                </a:cubicBezTo>
                <a:close/>
                <a:moveTo>
                  <a:pt x="89371" y="238199"/>
                </a:moveTo>
                <a:cubicBezTo>
                  <a:pt x="43681" y="259184"/>
                  <a:pt x="11906" y="305321"/>
                  <a:pt x="11906" y="358899"/>
                </a:cubicBezTo>
                <a:cubicBezTo>
                  <a:pt x="11906" y="371103"/>
                  <a:pt x="21803" y="381000"/>
                  <a:pt x="34007" y="381000"/>
                </a:cubicBezTo>
                <a:lnTo>
                  <a:pt x="148828" y="381000"/>
                </a:lnTo>
                <a:lnTo>
                  <a:pt x="148828" y="272355"/>
                </a:lnTo>
                <a:lnTo>
                  <a:pt x="106114" y="240357"/>
                </a:lnTo>
                <a:cubicBezTo>
                  <a:pt x="101278" y="236711"/>
                  <a:pt x="94804" y="235744"/>
                  <a:pt x="89297" y="238274"/>
                </a:cubicBezTo>
                <a:close/>
                <a:moveTo>
                  <a:pt x="184547" y="381000"/>
                </a:moveTo>
                <a:lnTo>
                  <a:pt x="299368" y="381000"/>
                </a:lnTo>
                <a:cubicBezTo>
                  <a:pt x="311572" y="381000"/>
                  <a:pt x="321469" y="371103"/>
                  <a:pt x="321469" y="358899"/>
                </a:cubicBezTo>
                <a:cubicBezTo>
                  <a:pt x="321469" y="305321"/>
                  <a:pt x="289694" y="259184"/>
                  <a:pt x="244004" y="238274"/>
                </a:cubicBezTo>
                <a:cubicBezTo>
                  <a:pt x="238497" y="235744"/>
                  <a:pt x="232023" y="236711"/>
                  <a:pt x="227186" y="240357"/>
                </a:cubicBezTo>
                <a:lnTo>
                  <a:pt x="184472" y="272355"/>
                </a:lnTo>
                <a:lnTo>
                  <a:pt x="184472" y="381000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8" name="Text 5"/>
          <p:cNvSpPr/>
          <p:nvPr/>
        </p:nvSpPr>
        <p:spPr>
          <a:xfrm>
            <a:off x="8719079" y="6096000"/>
            <a:ext cx="787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Students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9767359" y="5181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4B1C9">
              <a:alpha val="8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9986434" y="5397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48828" y="35719"/>
                </a:moveTo>
                <a:lnTo>
                  <a:pt x="232172" y="35719"/>
                </a:lnTo>
                <a:cubicBezTo>
                  <a:pt x="235446" y="35719"/>
                  <a:pt x="238125" y="38398"/>
                  <a:pt x="238125" y="41672"/>
                </a:cubicBezTo>
                <a:lnTo>
                  <a:pt x="238125" y="71438"/>
                </a:lnTo>
                <a:lnTo>
                  <a:pt x="142875" y="71438"/>
                </a:lnTo>
                <a:lnTo>
                  <a:pt x="142875" y="41672"/>
                </a:lnTo>
                <a:cubicBezTo>
                  <a:pt x="142875" y="38398"/>
                  <a:pt x="145554" y="35719"/>
                  <a:pt x="148828" y="35719"/>
                </a:cubicBezTo>
                <a:close/>
                <a:moveTo>
                  <a:pt x="107156" y="41672"/>
                </a:moveTo>
                <a:lnTo>
                  <a:pt x="107156" y="71438"/>
                </a:lnTo>
                <a:lnTo>
                  <a:pt x="47625" y="71438"/>
                </a:lnTo>
                <a:cubicBezTo>
                  <a:pt x="21357" y="71438"/>
                  <a:pt x="0" y="92794"/>
                  <a:pt x="0" y="119063"/>
                </a:cubicBezTo>
                <a:lnTo>
                  <a:pt x="0" y="190500"/>
                </a:lnTo>
                <a:lnTo>
                  <a:pt x="381000" y="190500"/>
                </a:lnTo>
                <a:lnTo>
                  <a:pt x="381000" y="119063"/>
                </a:lnTo>
                <a:cubicBezTo>
                  <a:pt x="381000" y="92794"/>
                  <a:pt x="359643" y="71438"/>
                  <a:pt x="333375" y="71438"/>
                </a:cubicBezTo>
                <a:lnTo>
                  <a:pt x="273844" y="71438"/>
                </a:lnTo>
                <a:lnTo>
                  <a:pt x="273844" y="41672"/>
                </a:lnTo>
                <a:cubicBezTo>
                  <a:pt x="273844" y="18678"/>
                  <a:pt x="255166" y="0"/>
                  <a:pt x="232172" y="0"/>
                </a:cubicBezTo>
                <a:lnTo>
                  <a:pt x="148828" y="0"/>
                </a:lnTo>
                <a:cubicBezTo>
                  <a:pt x="125834" y="0"/>
                  <a:pt x="107156" y="18678"/>
                  <a:pt x="107156" y="41672"/>
                </a:cubicBezTo>
                <a:close/>
                <a:moveTo>
                  <a:pt x="381000" y="226219"/>
                </a:moveTo>
                <a:lnTo>
                  <a:pt x="238125" y="226219"/>
                </a:lnTo>
                <a:lnTo>
                  <a:pt x="238125" y="238125"/>
                </a:lnTo>
                <a:cubicBezTo>
                  <a:pt x="238125" y="251296"/>
                  <a:pt x="227484" y="261938"/>
                  <a:pt x="214313" y="261938"/>
                </a:cubicBezTo>
                <a:lnTo>
                  <a:pt x="166688" y="261938"/>
                </a:lnTo>
                <a:cubicBezTo>
                  <a:pt x="153516" y="261938"/>
                  <a:pt x="142875" y="251296"/>
                  <a:pt x="142875" y="238125"/>
                </a:cubicBezTo>
                <a:lnTo>
                  <a:pt x="142875" y="226219"/>
                </a:lnTo>
                <a:lnTo>
                  <a:pt x="0" y="226219"/>
                </a:lnTo>
                <a:lnTo>
                  <a:pt x="0" y="309563"/>
                </a:lnTo>
                <a:cubicBezTo>
                  <a:pt x="0" y="335831"/>
                  <a:pt x="21357" y="357188"/>
                  <a:pt x="47625" y="357188"/>
                </a:cubicBezTo>
                <a:lnTo>
                  <a:pt x="333375" y="357188"/>
                </a:lnTo>
                <a:cubicBezTo>
                  <a:pt x="359643" y="357188"/>
                  <a:pt x="381000" y="335831"/>
                  <a:pt x="381000" y="309563"/>
                </a:cubicBezTo>
                <a:lnTo>
                  <a:pt x="381000" y="226219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1" name="Text 8"/>
          <p:cNvSpPr/>
          <p:nvPr/>
        </p:nvSpPr>
        <p:spPr>
          <a:xfrm>
            <a:off x="9679649" y="6096000"/>
            <a:ext cx="1079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Job Seekers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0871200" y="5181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7AFFF">
              <a:alpha val="80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11090275" y="5397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193923" y="0"/>
                  <a:pt x="197346" y="744"/>
                  <a:pt x="200471" y="2158"/>
                </a:cubicBezTo>
                <a:lnTo>
                  <a:pt x="340668" y="61615"/>
                </a:lnTo>
                <a:cubicBezTo>
                  <a:pt x="357039" y="68535"/>
                  <a:pt x="369243" y="84683"/>
                  <a:pt x="369168" y="104180"/>
                </a:cubicBezTo>
                <a:cubicBezTo>
                  <a:pt x="368796" y="177998"/>
                  <a:pt x="338435" y="313060"/>
                  <a:pt x="210220" y="374452"/>
                </a:cubicBezTo>
                <a:cubicBezTo>
                  <a:pt x="197793" y="380405"/>
                  <a:pt x="183356" y="380405"/>
                  <a:pt x="170929" y="374452"/>
                </a:cubicBezTo>
                <a:cubicBezTo>
                  <a:pt x="42639" y="313060"/>
                  <a:pt x="12353" y="177998"/>
                  <a:pt x="11981" y="104180"/>
                </a:cubicBezTo>
                <a:cubicBezTo>
                  <a:pt x="11906" y="84683"/>
                  <a:pt x="24110" y="68535"/>
                  <a:pt x="40481" y="61615"/>
                </a:cubicBezTo>
                <a:lnTo>
                  <a:pt x="180603" y="2158"/>
                </a:lnTo>
                <a:cubicBezTo>
                  <a:pt x="183728" y="744"/>
                  <a:pt x="187077" y="0"/>
                  <a:pt x="190500" y="0"/>
                </a:cubicBezTo>
                <a:close/>
                <a:moveTo>
                  <a:pt x="190500" y="49709"/>
                </a:moveTo>
                <a:lnTo>
                  <a:pt x="190500" y="331068"/>
                </a:lnTo>
                <a:cubicBezTo>
                  <a:pt x="293191" y="281360"/>
                  <a:pt x="320799" y="171227"/>
                  <a:pt x="321469" y="105296"/>
                </a:cubicBezTo>
                <a:lnTo>
                  <a:pt x="190500" y="49783"/>
                </a:lnTo>
                <a:lnTo>
                  <a:pt x="190500" y="49783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4" name="Text 11"/>
          <p:cNvSpPr/>
          <p:nvPr/>
        </p:nvSpPr>
        <p:spPr>
          <a:xfrm>
            <a:off x="10902024" y="6096000"/>
            <a:ext cx="838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Everyone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6256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Why Current Defenses Are Failing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591733" y="25400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3A76B8">
              <a:alpha val="5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972733" y="2921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14236" y="250031"/>
                </a:moveTo>
                <a:lnTo>
                  <a:pt x="143768" y="250031"/>
                </a:lnTo>
                <a:cubicBezTo>
                  <a:pt x="146358" y="307628"/>
                  <a:pt x="159127" y="360670"/>
                  <a:pt x="177254" y="399514"/>
                </a:cubicBezTo>
                <a:cubicBezTo>
                  <a:pt x="187434" y="421392"/>
                  <a:pt x="198418" y="436840"/>
                  <a:pt x="208597" y="446306"/>
                </a:cubicBezTo>
                <a:cubicBezTo>
                  <a:pt x="218599" y="455682"/>
                  <a:pt x="225475" y="457200"/>
                  <a:pt x="229046" y="457200"/>
                </a:cubicBezTo>
                <a:cubicBezTo>
                  <a:pt x="232618" y="457200"/>
                  <a:pt x="239494" y="455682"/>
                  <a:pt x="249495" y="446306"/>
                </a:cubicBezTo>
                <a:cubicBezTo>
                  <a:pt x="259675" y="436840"/>
                  <a:pt x="270659" y="421303"/>
                  <a:pt x="280839" y="399514"/>
                </a:cubicBezTo>
                <a:cubicBezTo>
                  <a:pt x="298966" y="360670"/>
                  <a:pt x="311735" y="307628"/>
                  <a:pt x="314325" y="250031"/>
                </a:cubicBezTo>
                <a:close/>
                <a:moveTo>
                  <a:pt x="143679" y="207169"/>
                </a:moveTo>
                <a:lnTo>
                  <a:pt x="314146" y="207169"/>
                </a:lnTo>
                <a:cubicBezTo>
                  <a:pt x="311646" y="149572"/>
                  <a:pt x="298877" y="96530"/>
                  <a:pt x="280749" y="57686"/>
                </a:cubicBezTo>
                <a:cubicBezTo>
                  <a:pt x="270570" y="35897"/>
                  <a:pt x="259586" y="20360"/>
                  <a:pt x="249406" y="10894"/>
                </a:cubicBezTo>
                <a:cubicBezTo>
                  <a:pt x="239405" y="1518"/>
                  <a:pt x="232529" y="0"/>
                  <a:pt x="228957" y="0"/>
                </a:cubicBezTo>
                <a:cubicBezTo>
                  <a:pt x="225385" y="0"/>
                  <a:pt x="218509" y="1518"/>
                  <a:pt x="208508" y="10894"/>
                </a:cubicBezTo>
                <a:cubicBezTo>
                  <a:pt x="198328" y="20360"/>
                  <a:pt x="187345" y="35897"/>
                  <a:pt x="177165" y="57686"/>
                </a:cubicBezTo>
                <a:cubicBezTo>
                  <a:pt x="159038" y="96530"/>
                  <a:pt x="146268" y="149572"/>
                  <a:pt x="143679" y="207169"/>
                </a:cubicBezTo>
                <a:close/>
                <a:moveTo>
                  <a:pt x="100816" y="207169"/>
                </a:moveTo>
                <a:cubicBezTo>
                  <a:pt x="103942" y="130731"/>
                  <a:pt x="123676" y="59740"/>
                  <a:pt x="152519" y="13127"/>
                </a:cubicBezTo>
                <a:cubicBezTo>
                  <a:pt x="70277" y="42237"/>
                  <a:pt x="9733" y="117157"/>
                  <a:pt x="1339" y="207169"/>
                </a:cubicBezTo>
                <a:lnTo>
                  <a:pt x="100816" y="207169"/>
                </a:lnTo>
                <a:close/>
                <a:moveTo>
                  <a:pt x="1339" y="250031"/>
                </a:moveTo>
                <a:cubicBezTo>
                  <a:pt x="9733" y="340043"/>
                  <a:pt x="70277" y="414963"/>
                  <a:pt x="152519" y="444073"/>
                </a:cubicBezTo>
                <a:cubicBezTo>
                  <a:pt x="123676" y="397460"/>
                  <a:pt x="103942" y="326469"/>
                  <a:pt x="100816" y="250031"/>
                </a:cubicBezTo>
                <a:lnTo>
                  <a:pt x="1339" y="250031"/>
                </a:lnTo>
                <a:close/>
                <a:moveTo>
                  <a:pt x="357098" y="250031"/>
                </a:moveTo>
                <a:cubicBezTo>
                  <a:pt x="353973" y="326469"/>
                  <a:pt x="334238" y="397460"/>
                  <a:pt x="305395" y="444073"/>
                </a:cubicBezTo>
                <a:cubicBezTo>
                  <a:pt x="387638" y="414873"/>
                  <a:pt x="448181" y="340043"/>
                  <a:pt x="456575" y="250031"/>
                </a:cubicBezTo>
                <a:lnTo>
                  <a:pt x="357098" y="250031"/>
                </a:lnTo>
                <a:close/>
                <a:moveTo>
                  <a:pt x="456575" y="207169"/>
                </a:moveTo>
                <a:cubicBezTo>
                  <a:pt x="448181" y="117157"/>
                  <a:pt x="387638" y="42237"/>
                  <a:pt x="305395" y="13127"/>
                </a:cubicBezTo>
                <a:cubicBezTo>
                  <a:pt x="334238" y="59740"/>
                  <a:pt x="353973" y="130731"/>
                  <a:pt x="357098" y="207169"/>
                </a:cubicBezTo>
                <a:lnTo>
                  <a:pt x="456575" y="207169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6" name="Text 3"/>
          <p:cNvSpPr/>
          <p:nvPr/>
        </p:nvSpPr>
        <p:spPr>
          <a:xfrm>
            <a:off x="791104" y="3911600"/>
            <a:ext cx="281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 Universal Verification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96383" y="43180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fragmented landscape allows scams to slip through the cracks.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486400" y="29464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34B1C9">
              <a:alpha val="5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5867400" y="332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57175" y="400050"/>
                </a:moveTo>
                <a:lnTo>
                  <a:pt x="57150" y="400050"/>
                </a:lnTo>
                <a:lnTo>
                  <a:pt x="57150" y="200025"/>
                </a:lnTo>
                <a:lnTo>
                  <a:pt x="100013" y="200025"/>
                </a:lnTo>
                <a:lnTo>
                  <a:pt x="100013" y="142875"/>
                </a:lnTo>
                <a:lnTo>
                  <a:pt x="57150" y="142875"/>
                </a:lnTo>
                <a:cubicBezTo>
                  <a:pt x="25628" y="142875"/>
                  <a:pt x="0" y="168503"/>
                  <a:pt x="0" y="200025"/>
                </a:cubicBezTo>
                <a:lnTo>
                  <a:pt x="0" y="400050"/>
                </a:lnTo>
                <a:cubicBezTo>
                  <a:pt x="0" y="431572"/>
                  <a:pt x="25628" y="457200"/>
                  <a:pt x="57150" y="457200"/>
                </a:cubicBezTo>
                <a:lnTo>
                  <a:pt x="257175" y="457200"/>
                </a:lnTo>
                <a:cubicBezTo>
                  <a:pt x="288697" y="457200"/>
                  <a:pt x="314325" y="431572"/>
                  <a:pt x="314325" y="400050"/>
                </a:cubicBezTo>
                <a:lnTo>
                  <a:pt x="314325" y="357188"/>
                </a:lnTo>
                <a:lnTo>
                  <a:pt x="257175" y="357188"/>
                </a:lnTo>
                <a:lnTo>
                  <a:pt x="257175" y="400050"/>
                </a:lnTo>
                <a:close/>
                <a:moveTo>
                  <a:pt x="200025" y="314325"/>
                </a:moveTo>
                <a:lnTo>
                  <a:pt x="400050" y="314325"/>
                </a:lnTo>
                <a:cubicBezTo>
                  <a:pt x="431572" y="314325"/>
                  <a:pt x="457200" y="288697"/>
                  <a:pt x="457200" y="257175"/>
                </a:cubicBezTo>
                <a:lnTo>
                  <a:pt x="457200" y="57150"/>
                </a:lnTo>
                <a:cubicBezTo>
                  <a:pt x="457200" y="25628"/>
                  <a:pt x="431572" y="0"/>
                  <a:pt x="400050" y="0"/>
                </a:cubicBezTo>
                <a:lnTo>
                  <a:pt x="200025" y="0"/>
                </a:lnTo>
                <a:cubicBezTo>
                  <a:pt x="168503" y="0"/>
                  <a:pt x="142875" y="25628"/>
                  <a:pt x="142875" y="57150"/>
                </a:cubicBezTo>
                <a:lnTo>
                  <a:pt x="142875" y="257175"/>
                </a:lnTo>
                <a:cubicBezTo>
                  <a:pt x="142875" y="288697"/>
                  <a:pt x="168503" y="314325"/>
                  <a:pt x="200025" y="314325"/>
                </a:cubicBez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0" name="Text 7"/>
          <p:cNvSpPr/>
          <p:nvPr/>
        </p:nvSpPr>
        <p:spPr>
          <a:xfrm>
            <a:off x="5028671" y="4318000"/>
            <a:ext cx="213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Deceptive Realism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591050" y="47244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Fake websites are expertly designed to mimic legitimate ones.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381067" y="2540000"/>
            <a:ext cx="1219200" cy="1219200"/>
          </a:xfrm>
          <a:custGeom>
            <a:avLst/>
            <a:gdLst/>
            <a:ahLst/>
            <a:cxnLst/>
            <a:rect l="l" t="t" r="r" b="b"/>
            <a:pathLst>
              <a:path w="1219200" h="1219200">
                <a:moveTo>
                  <a:pt x="609600" y="0"/>
                </a:moveTo>
                <a:lnTo>
                  <a:pt x="609600" y="0"/>
                </a:lnTo>
                <a:cubicBezTo>
                  <a:pt x="946047" y="0"/>
                  <a:pt x="1219200" y="273153"/>
                  <a:pt x="1219200" y="609600"/>
                </a:cubicBezTo>
                <a:lnTo>
                  <a:pt x="1219200" y="609600"/>
                </a:lnTo>
                <a:cubicBezTo>
                  <a:pt x="1219200" y="946047"/>
                  <a:pt x="946047" y="1219200"/>
                  <a:pt x="609600" y="1219200"/>
                </a:cubicBezTo>
                <a:lnTo>
                  <a:pt x="609600" y="1219200"/>
                </a:lnTo>
                <a:cubicBezTo>
                  <a:pt x="273153" y="1219200"/>
                  <a:pt x="0" y="946047"/>
                  <a:pt x="0" y="609600"/>
                </a:cubicBezTo>
                <a:lnTo>
                  <a:pt x="0" y="609600"/>
                </a:lnTo>
                <a:cubicBezTo>
                  <a:pt x="0" y="273153"/>
                  <a:pt x="273153" y="0"/>
                  <a:pt x="609600" y="0"/>
                </a:cubicBezTo>
                <a:close/>
              </a:path>
            </a:pathLst>
          </a:custGeom>
          <a:solidFill>
            <a:srgbClr val="3A76B8">
              <a:alpha val="5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9762067" y="2921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11837" y="16877"/>
                </a:moveTo>
                <a:cubicBezTo>
                  <a:pt x="422106" y="21431"/>
                  <a:pt x="428625" y="31611"/>
                  <a:pt x="428625" y="42863"/>
                </a:cubicBezTo>
                <a:lnTo>
                  <a:pt x="428625" y="414338"/>
                </a:lnTo>
                <a:cubicBezTo>
                  <a:pt x="428625" y="425589"/>
                  <a:pt x="422106" y="435769"/>
                  <a:pt x="411837" y="440323"/>
                </a:cubicBezTo>
                <a:cubicBezTo>
                  <a:pt x="401568" y="444877"/>
                  <a:pt x="389692" y="443180"/>
                  <a:pt x="381208" y="435769"/>
                </a:cubicBezTo>
                <a:lnTo>
                  <a:pt x="339596" y="399425"/>
                </a:lnTo>
                <a:cubicBezTo>
                  <a:pt x="300663" y="365403"/>
                  <a:pt x="251460" y="345579"/>
                  <a:pt x="199936" y="343168"/>
                </a:cubicBezTo>
                <a:lnTo>
                  <a:pt x="199936" y="428625"/>
                </a:lnTo>
                <a:cubicBezTo>
                  <a:pt x="199936" y="444431"/>
                  <a:pt x="187166" y="457200"/>
                  <a:pt x="171361" y="457200"/>
                </a:cubicBezTo>
                <a:lnTo>
                  <a:pt x="142786" y="457200"/>
                </a:lnTo>
                <a:cubicBezTo>
                  <a:pt x="126980" y="457200"/>
                  <a:pt x="114211" y="444431"/>
                  <a:pt x="114211" y="428625"/>
                </a:cubicBezTo>
                <a:lnTo>
                  <a:pt x="114211" y="342900"/>
                </a:lnTo>
                <a:cubicBezTo>
                  <a:pt x="51167" y="342900"/>
                  <a:pt x="0" y="291733"/>
                  <a:pt x="0" y="228600"/>
                </a:cubicBezTo>
                <a:cubicBezTo>
                  <a:pt x="0" y="165467"/>
                  <a:pt x="51167" y="114300"/>
                  <a:pt x="114300" y="114300"/>
                </a:cubicBezTo>
                <a:lnTo>
                  <a:pt x="189756" y="114300"/>
                </a:lnTo>
                <a:cubicBezTo>
                  <a:pt x="244941" y="114121"/>
                  <a:pt x="298162" y="94030"/>
                  <a:pt x="339685" y="57775"/>
                </a:cubicBezTo>
                <a:lnTo>
                  <a:pt x="381298" y="21431"/>
                </a:lnTo>
                <a:cubicBezTo>
                  <a:pt x="389692" y="14020"/>
                  <a:pt x="401747" y="12323"/>
                  <a:pt x="411926" y="16877"/>
                </a:cubicBezTo>
                <a:close/>
                <a:moveTo>
                  <a:pt x="200025" y="285750"/>
                </a:moveTo>
                <a:lnTo>
                  <a:pt x="200025" y="285929"/>
                </a:lnTo>
                <a:cubicBezTo>
                  <a:pt x="262801" y="288340"/>
                  <a:pt x="323076" y="311378"/>
                  <a:pt x="371475" y="351473"/>
                </a:cubicBezTo>
                <a:lnTo>
                  <a:pt x="371475" y="105638"/>
                </a:lnTo>
                <a:cubicBezTo>
                  <a:pt x="323076" y="145733"/>
                  <a:pt x="262801" y="168771"/>
                  <a:pt x="200025" y="171182"/>
                </a:cubicBezTo>
                <a:lnTo>
                  <a:pt x="200025" y="285750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4" name="Text 11"/>
          <p:cNvSpPr/>
          <p:nvPr/>
        </p:nvSpPr>
        <p:spPr>
          <a:xfrm>
            <a:off x="9018984" y="3911600"/>
            <a:ext cx="1943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Unregulated Ads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485717" y="4318000"/>
            <a:ext cx="300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Social media platforms are a breeding ground for unvetted scams.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VerifiEd — Global AI Scam Detection Platform</dc:title>
  <dc:subject>VerifiEd — Global AI Scam Detection Platform</dc:subject>
  <dc:creator>Kimi</dc:creator>
  <cp:lastModifiedBy>Kimi</cp:lastModifiedBy>
  <cp:revision>1</cp:revision>
  <dcterms:created xsi:type="dcterms:W3CDTF">2025-11-27T06:37:48Z</dcterms:created>
  <dcterms:modified xsi:type="dcterms:W3CDTF">2025-11-27T06:37:48Z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{"Label":"VerifiEd — Global AI Scam Detection Platform","ContentProducer":"001191110108MACG2KBH8F10000","ProduceID":"d4jus7uom6pvqijhbctg","ReservedCode1":"","ContentPropagator":"001191110108MACG2KBH8F20000","PropagateID":"d4jus7uom6pvqijhbctg","ReservedCode2":""}</vt:lpwstr>
  </property>
</Properties>
</file>